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326" r:id="rId4"/>
    <p:sldId id="309" r:id="rId5"/>
    <p:sldId id="312" r:id="rId6"/>
    <p:sldId id="259" r:id="rId7"/>
    <p:sldId id="260" r:id="rId8"/>
    <p:sldId id="263" r:id="rId9"/>
    <p:sldId id="261" r:id="rId10"/>
    <p:sldId id="265" r:id="rId11"/>
    <p:sldId id="266" r:id="rId12"/>
    <p:sldId id="264" r:id="rId13"/>
    <p:sldId id="325" r:id="rId14"/>
    <p:sldId id="268" r:id="rId15"/>
    <p:sldId id="269" r:id="rId16"/>
    <p:sldId id="310" r:id="rId17"/>
    <p:sldId id="314" r:id="rId18"/>
    <p:sldId id="273" r:id="rId19"/>
    <p:sldId id="274" r:id="rId20"/>
    <p:sldId id="276" r:id="rId21"/>
    <p:sldId id="277" r:id="rId22"/>
    <p:sldId id="278" r:id="rId23"/>
    <p:sldId id="285" r:id="rId24"/>
    <p:sldId id="324" r:id="rId25"/>
    <p:sldId id="315" r:id="rId26"/>
    <p:sldId id="316" r:id="rId27"/>
    <p:sldId id="318" r:id="rId28"/>
    <p:sldId id="317" r:id="rId29"/>
    <p:sldId id="293" r:id="rId30"/>
    <p:sldId id="290" r:id="rId31"/>
    <p:sldId id="288" r:id="rId32"/>
    <p:sldId id="294" r:id="rId33"/>
    <p:sldId id="295" r:id="rId34"/>
    <p:sldId id="296" r:id="rId35"/>
    <p:sldId id="297" r:id="rId36"/>
    <p:sldId id="322" r:id="rId37"/>
    <p:sldId id="298" r:id="rId38"/>
    <p:sldId id="299" r:id="rId39"/>
    <p:sldId id="301" r:id="rId40"/>
    <p:sldId id="302" r:id="rId41"/>
    <p:sldId id="304" r:id="rId42"/>
    <p:sldId id="307" r:id="rId43"/>
    <p:sldId id="327" r:id="rId4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581+mD0xG2++A20F8KnHg==" hashData="L2Ml5hsvCLyFojvlgii7wOu/kBeBrsugGXnZJlIZwLNHi0nCZuWmHkuF8fhH9JW3p0hzIUUMJJODyjtk2vD0VA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00"/>
    <a:srgbClr val="CC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65225" autoAdjust="0"/>
  </p:normalViewPr>
  <p:slideViewPr>
    <p:cSldViewPr snapToGrid="0">
      <p:cViewPr varScale="1">
        <p:scale>
          <a:sx n="55" d="100"/>
          <a:sy n="55" d="100"/>
        </p:scale>
        <p:origin x="90" y="390"/>
      </p:cViewPr>
      <p:guideLst/>
    </p:cSldViewPr>
  </p:slideViewPr>
  <p:outlineViewPr>
    <p:cViewPr>
      <p:scale>
        <a:sx n="33" d="100"/>
        <a:sy n="33" d="100"/>
      </p:scale>
      <p:origin x="0" y="-16356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8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57DF0-203C-4BA4-99BC-BA2C4528B014}" type="datetimeFigureOut">
              <a:rPr lang="pl-PL" smtClean="0"/>
              <a:t>2020-05-01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E32F5-C259-4899-AEC5-5C207DA1904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190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370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244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3774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137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536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2271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7217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4838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5264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781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479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0809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601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49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323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https://link.springer.com/book/10.1007/978-3-319-92804-3</a:t>
            </a:r>
            <a:r>
              <a:rPr lang="pl-PL" dirty="0"/>
              <a:t> 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7858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https://en.wikipedia.org/wiki/Gray_code</a:t>
            </a:r>
            <a:r>
              <a:rPr lang="pl-PL" dirty="0"/>
              <a:t> 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9032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0273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4501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1910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7285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2194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1808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4259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https://www.coilgun.info/levitation/images/led_conduction_curve.gif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2621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datasheet</a:t>
            </a:r>
            <a:r>
              <a:rPr lang="pl-PL" dirty="0"/>
              <a:t> CD4543B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8240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4678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0674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4169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5784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640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749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https://images-na.ssl-images-amazon.com/images/I/71ZNRbkEDAL._AC_SL1500_.jpg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6446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558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2813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168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E32F5-C259-4899-AEC5-5C207DA1904E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188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7C38A3-AE7A-4D75-B1BD-724CB9D34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E51CD44-AD5E-45FC-8F56-AF3FB0919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165705-8AC5-4460-9605-B59A0C4D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3E60-EC66-426F-A899-A71AF093A5B8}" type="datetime1">
              <a:rPr lang="pl-PL" smtClean="0"/>
              <a:t>2020-05-01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1FA7B02-633A-4F18-9AC4-61DC15DCB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646449F-0160-4F43-8847-5684009E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616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568797-4287-410A-A8E5-10B46287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844DE5C-F83B-4AC2-9FFD-ABD395454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C88F83-8056-407E-B9D7-260152BF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0623-13E3-4655-BC48-839F792401E0}" type="datetime1">
              <a:rPr lang="pl-PL" smtClean="0"/>
              <a:t>2020-05-01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0430395-584A-432A-A4EA-FCD5EBD0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92F0ACD-8CAD-4BD2-82D9-68165061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065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FF5B44B-5583-41CC-ADE4-7D67AFDFD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37E734B-3DC6-4EEA-B9AF-CB275ACCF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366344-53F4-434A-B135-D39DAE9EF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4F907-BF7C-4B43-97E3-CAA90202917E}" type="datetime1">
              <a:rPr lang="pl-PL" smtClean="0"/>
              <a:t>2020-05-01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FDEA2BC-E42B-4D61-A337-A5A46A0E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D389326-431D-47EA-B55B-121D769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442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84A734-FA4D-4C24-BD81-999096A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E47DC3-7989-46E7-B3C1-CA998825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8AA25C3-4A2D-45BE-8DE0-C22C8E2F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C9F1-5925-4950-9136-37D612F11FD6}" type="datetime1">
              <a:rPr lang="pl-PL" smtClean="0"/>
              <a:t>2020-05-01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3689303-72CC-4EAD-B8B2-6D017C58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6786DDD-2055-4EE5-930A-6F3F017E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41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E4E877-384F-4B2B-8AC0-600076E3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2571DA6-A418-4826-A8F4-AF04CDF9C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458A51D-6959-4E53-9A1B-000FDBBE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7B6A-2B34-4884-8917-38B16B299885}" type="datetime1">
              <a:rPr lang="pl-PL" smtClean="0"/>
              <a:t>2020-05-01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FA5667C-1558-4629-8A87-775378CB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62FEA95-61ED-440F-9073-446DE729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790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0D65C2-080D-4D9D-82DD-0CFA2D7C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3066E4-C4D8-4692-A199-F2D054528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8F9B3EA-BA0B-489B-9E7D-80002409A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B8560AD-493D-4DEB-AB0A-C31E03E0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2E288-BDF7-4E25-BEB5-BF1F02A365F2}" type="datetime1">
              <a:rPr lang="pl-PL" smtClean="0"/>
              <a:t>2020-05-01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0592394-AAC8-458F-BFA0-1FF2B7C6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AC12120-B18A-4EE4-B9DE-41AA82F2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83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EA4456-1FEF-48F3-A167-CDB96056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CDD001B-A1CA-41D7-AB19-FC758DD71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261C024-6C91-4079-B427-4204C159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B310559-CDD4-42B6-A0A9-D4F06CBA1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1AA1F57-93E3-4904-AD15-70DA3281C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959DB71-2D73-48AA-83B2-6ED3028D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E42B-3D07-4212-984A-DECFE841D4D9}" type="datetime1">
              <a:rPr lang="pl-PL" smtClean="0"/>
              <a:t>2020-05-01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A33EE80-B1C3-4C28-BB3A-1F6AB00A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0B4E75E-FE77-4814-B087-418B04DB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35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397F12-C164-451A-B861-220999AD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DD6EDD1-53FE-4A29-A6B1-54CC8DAA3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2C6DE-850A-4E29-BD97-DC68DE155B1E}" type="datetime1">
              <a:rPr lang="pl-PL" smtClean="0"/>
              <a:t>2020-05-01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E7DB376-772B-4366-852F-330D48DD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8068489-322F-418A-BF4E-4F7496E5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69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E7D9290-B973-43DD-9D8A-FBE1CD0A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4298-C91A-4C70-A671-1379A6869499}" type="datetime1">
              <a:rPr lang="pl-PL" smtClean="0"/>
              <a:t>2020-05-01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08A89BD-D582-4FBE-AC64-12323C46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7AE5F8-CC12-408F-A422-60B3D7F0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249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AD6AC0-EE69-4ED3-9E57-1F6822E9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C9B75A-D436-4471-8EBE-D7988AAC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2305A63-647A-4A08-B4FE-5D23CC9C3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A33C143-F93F-4B3C-B275-6D08489E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E3D7-D5EE-4D45-857C-F1386716C4E1}" type="datetime1">
              <a:rPr lang="pl-PL" smtClean="0"/>
              <a:t>2020-05-01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D618D1F-4F99-4935-8788-99AE76CE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2C272C7-941F-4CE0-8733-37ABA0F8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98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87345D-5E44-48A1-8EB0-DCD99D6E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8F04989-42F1-4B6F-BC46-47D4717BA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2876F12-70AF-48BD-B5B2-97202E0AB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FAE4255-4DD9-466F-8DF7-6ADE6A14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D685-C6C9-4B38-BAFD-78915E1C3DC9}" type="datetime1">
              <a:rPr lang="pl-PL" smtClean="0"/>
              <a:t>2020-05-01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5DB3B3E-E0B6-40C0-9A46-0EC84D75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F2F496D-9376-4A30-BC51-93FCD71C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27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0DDAB69-4747-49C1-AFAB-E792CDF6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6F9063B-D076-498B-8F01-756A9375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4BAEE54-1309-4855-B73F-371D2E1D0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2A199-DCFB-43A1-9DDA-CAB2D8E86961}" type="datetime1">
              <a:rPr lang="pl-PL" smtClean="0"/>
              <a:t>2020-05-01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7D945D-F96D-4C72-9663-9160A0E40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676400" y="65897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IDS © 2020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A5BC723-E6E3-4202-AD90-A4C9882A3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2415-033B-40BE-82FF-EA8B2345C1C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74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41.png"/><Relationship Id="rId5" Type="http://schemas.openxmlformats.org/officeDocument/2006/relationships/image" Target="../media/image38.png"/><Relationship Id="rId10" Type="http://schemas.openxmlformats.org/officeDocument/2006/relationships/image" Target="../media/image250.png"/><Relationship Id="rId4" Type="http://schemas.openxmlformats.org/officeDocument/2006/relationships/image" Target="../media/image42.png"/><Relationship Id="rId9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3" Type="http://schemas.openxmlformats.org/officeDocument/2006/relationships/image" Target="../media/image43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15" Type="http://schemas.openxmlformats.org/officeDocument/2006/relationships/image" Target="../media/image46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10" Type="http://schemas.openxmlformats.org/officeDocument/2006/relationships/image" Target="../media/image55.png"/><Relationship Id="rId9" Type="http://schemas.openxmlformats.org/officeDocument/2006/relationships/image" Target="../media/image5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0" Type="http://schemas.openxmlformats.org/officeDocument/2006/relationships/image" Target="../media/image40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580.png"/><Relationship Id="rId3" Type="http://schemas.openxmlformats.org/officeDocument/2006/relationships/image" Target="../media/image520.png"/><Relationship Id="rId7" Type="http://schemas.openxmlformats.org/officeDocument/2006/relationships/image" Target="../media/image370.png"/><Relationship Id="rId12" Type="http://schemas.openxmlformats.org/officeDocument/2006/relationships/image" Target="../media/image57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560.png"/><Relationship Id="rId5" Type="http://schemas.openxmlformats.org/officeDocument/2006/relationships/image" Target="../media/image540.png"/><Relationship Id="rId15" Type="http://schemas.openxmlformats.org/officeDocument/2006/relationships/image" Target="../media/image600.png"/><Relationship Id="rId10" Type="http://schemas.openxmlformats.org/officeDocument/2006/relationships/image" Target="../media/image480.png"/><Relationship Id="rId4" Type="http://schemas.openxmlformats.org/officeDocument/2006/relationships/image" Target="../media/image530.png"/><Relationship Id="rId9" Type="http://schemas.openxmlformats.org/officeDocument/2006/relationships/image" Target="../media/image470.png"/><Relationship Id="rId14" Type="http://schemas.openxmlformats.org/officeDocument/2006/relationships/image" Target="../media/image5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69.png"/><Relationship Id="rId3" Type="http://schemas.openxmlformats.org/officeDocument/2006/relationships/image" Target="../media/image48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47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1.png"/><Relationship Id="rId4" Type="http://schemas.openxmlformats.org/officeDocument/2006/relationships/image" Target="../media/image4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8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1.png"/><Relationship Id="rId4" Type="http://schemas.openxmlformats.org/officeDocument/2006/relationships/image" Target="../media/image8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1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7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svg"/><Relationship Id="rId11" Type="http://schemas.openxmlformats.org/officeDocument/2006/relationships/image" Target="../media/image103.png"/><Relationship Id="rId5" Type="http://schemas.openxmlformats.org/officeDocument/2006/relationships/image" Target="../media/image94.png"/><Relationship Id="rId10" Type="http://schemas.openxmlformats.org/officeDocument/2006/relationships/image" Target="../media/image101.png"/><Relationship Id="rId4" Type="http://schemas.openxmlformats.org/officeDocument/2006/relationships/image" Target="../media/image79.svg"/><Relationship Id="rId9" Type="http://schemas.openxmlformats.org/officeDocument/2006/relationships/image" Target="../media/image9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5.png"/><Relationship Id="rId18" Type="http://schemas.openxmlformats.org/officeDocument/2006/relationships/image" Target="../media/image120.svg"/><Relationship Id="rId3" Type="http://schemas.openxmlformats.org/officeDocument/2006/relationships/image" Target="../media/image104.png"/><Relationship Id="rId21" Type="http://schemas.openxmlformats.org/officeDocument/2006/relationships/image" Target="../media/image123.png"/><Relationship Id="rId7" Type="http://schemas.openxmlformats.org/officeDocument/2006/relationships/image" Target="../media/image108.png"/><Relationship Id="rId12" Type="http://schemas.openxmlformats.org/officeDocument/2006/relationships/image" Target="../media/image114.svg"/><Relationship Id="rId17" Type="http://schemas.openxmlformats.org/officeDocument/2006/relationships/image" Target="../media/image119.png"/><Relationship Id="rId25" Type="http://schemas.openxmlformats.org/officeDocument/2006/relationships/image" Target="../media/image126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8.svg"/><Relationship Id="rId20" Type="http://schemas.openxmlformats.org/officeDocument/2006/relationships/image" Target="../media/image1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11" Type="http://schemas.openxmlformats.org/officeDocument/2006/relationships/image" Target="../media/image113.png"/><Relationship Id="rId24" Type="http://schemas.openxmlformats.org/officeDocument/2006/relationships/image" Target="../media/image125.png"/><Relationship Id="rId5" Type="http://schemas.openxmlformats.org/officeDocument/2006/relationships/image" Target="../media/image106.png"/><Relationship Id="rId15" Type="http://schemas.openxmlformats.org/officeDocument/2006/relationships/image" Target="../media/image117.png"/><Relationship Id="rId23" Type="http://schemas.openxmlformats.org/officeDocument/2006/relationships/image" Target="../media/image1210.png"/><Relationship Id="rId10" Type="http://schemas.openxmlformats.org/officeDocument/2006/relationships/image" Target="../media/image112.svg"/><Relationship Id="rId19" Type="http://schemas.openxmlformats.org/officeDocument/2006/relationships/image" Target="../media/image121.png"/><Relationship Id="rId4" Type="http://schemas.openxmlformats.org/officeDocument/2006/relationships/image" Target="../media/image105.svg"/><Relationship Id="rId9" Type="http://schemas.openxmlformats.org/officeDocument/2006/relationships/image" Target="../media/image111.png"/><Relationship Id="rId14" Type="http://schemas.openxmlformats.org/officeDocument/2006/relationships/image" Target="../media/image116.svg"/><Relationship Id="rId22" Type="http://schemas.openxmlformats.org/officeDocument/2006/relationships/image" Target="../media/image1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5.png"/><Relationship Id="rId18" Type="http://schemas.openxmlformats.org/officeDocument/2006/relationships/image" Target="../media/image120.svg"/><Relationship Id="rId3" Type="http://schemas.openxmlformats.org/officeDocument/2006/relationships/image" Target="../media/image104.png"/><Relationship Id="rId21" Type="http://schemas.openxmlformats.org/officeDocument/2006/relationships/image" Target="../media/image123.png"/><Relationship Id="rId7" Type="http://schemas.openxmlformats.org/officeDocument/2006/relationships/image" Target="../media/image108.png"/><Relationship Id="rId12" Type="http://schemas.openxmlformats.org/officeDocument/2006/relationships/image" Target="../media/image114.svg"/><Relationship Id="rId17" Type="http://schemas.openxmlformats.org/officeDocument/2006/relationships/image" Target="../media/image119.png"/><Relationship Id="rId25" Type="http://schemas.openxmlformats.org/officeDocument/2006/relationships/image" Target="../media/image128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18.svg"/><Relationship Id="rId20" Type="http://schemas.openxmlformats.org/officeDocument/2006/relationships/image" Target="../media/image1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11" Type="http://schemas.openxmlformats.org/officeDocument/2006/relationships/image" Target="../media/image113.png"/><Relationship Id="rId24" Type="http://schemas.openxmlformats.org/officeDocument/2006/relationships/image" Target="../media/image127.png"/><Relationship Id="rId5" Type="http://schemas.openxmlformats.org/officeDocument/2006/relationships/image" Target="../media/image106.png"/><Relationship Id="rId15" Type="http://schemas.openxmlformats.org/officeDocument/2006/relationships/image" Target="../media/image117.png"/><Relationship Id="rId23" Type="http://schemas.openxmlformats.org/officeDocument/2006/relationships/image" Target="../media/image124.png"/><Relationship Id="rId10" Type="http://schemas.openxmlformats.org/officeDocument/2006/relationships/image" Target="../media/image112.svg"/><Relationship Id="rId19" Type="http://schemas.openxmlformats.org/officeDocument/2006/relationships/image" Target="../media/image121.png"/><Relationship Id="rId4" Type="http://schemas.openxmlformats.org/officeDocument/2006/relationships/image" Target="../media/image105.svg"/><Relationship Id="rId9" Type="http://schemas.openxmlformats.org/officeDocument/2006/relationships/image" Target="../media/image111.png"/><Relationship Id="rId14" Type="http://schemas.openxmlformats.org/officeDocument/2006/relationships/image" Target="../media/image116.svg"/><Relationship Id="rId22" Type="http://schemas.openxmlformats.org/officeDocument/2006/relationships/image" Target="../media/image12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5.png"/><Relationship Id="rId18" Type="http://schemas.openxmlformats.org/officeDocument/2006/relationships/image" Target="../media/image120.svg"/><Relationship Id="rId3" Type="http://schemas.openxmlformats.org/officeDocument/2006/relationships/image" Target="../media/image104.png"/><Relationship Id="rId21" Type="http://schemas.openxmlformats.org/officeDocument/2006/relationships/image" Target="../media/image123.png"/><Relationship Id="rId7" Type="http://schemas.openxmlformats.org/officeDocument/2006/relationships/image" Target="../media/image108.png"/><Relationship Id="rId12" Type="http://schemas.openxmlformats.org/officeDocument/2006/relationships/image" Target="../media/image114.svg"/><Relationship Id="rId17" Type="http://schemas.openxmlformats.org/officeDocument/2006/relationships/image" Target="../media/image119.png"/><Relationship Id="rId25" Type="http://schemas.openxmlformats.org/officeDocument/2006/relationships/image" Target="../media/image130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18.svg"/><Relationship Id="rId20" Type="http://schemas.openxmlformats.org/officeDocument/2006/relationships/image" Target="../media/image1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11" Type="http://schemas.openxmlformats.org/officeDocument/2006/relationships/image" Target="../media/image113.png"/><Relationship Id="rId24" Type="http://schemas.openxmlformats.org/officeDocument/2006/relationships/image" Target="../media/image129.png"/><Relationship Id="rId5" Type="http://schemas.openxmlformats.org/officeDocument/2006/relationships/image" Target="../media/image106.png"/><Relationship Id="rId15" Type="http://schemas.openxmlformats.org/officeDocument/2006/relationships/image" Target="../media/image117.png"/><Relationship Id="rId23" Type="http://schemas.openxmlformats.org/officeDocument/2006/relationships/image" Target="../media/image131.png"/><Relationship Id="rId10" Type="http://schemas.openxmlformats.org/officeDocument/2006/relationships/image" Target="../media/image112.svg"/><Relationship Id="rId19" Type="http://schemas.openxmlformats.org/officeDocument/2006/relationships/image" Target="../media/image121.png"/><Relationship Id="rId4" Type="http://schemas.openxmlformats.org/officeDocument/2006/relationships/image" Target="../media/image105.svg"/><Relationship Id="rId9" Type="http://schemas.openxmlformats.org/officeDocument/2006/relationships/image" Target="../media/image111.png"/><Relationship Id="rId14" Type="http://schemas.openxmlformats.org/officeDocument/2006/relationships/image" Target="../media/image116.svg"/><Relationship Id="rId22" Type="http://schemas.openxmlformats.org/officeDocument/2006/relationships/image" Target="../media/image12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5.png"/><Relationship Id="rId18" Type="http://schemas.openxmlformats.org/officeDocument/2006/relationships/image" Target="../media/image120.svg"/><Relationship Id="rId3" Type="http://schemas.openxmlformats.org/officeDocument/2006/relationships/image" Target="../media/image104.png"/><Relationship Id="rId21" Type="http://schemas.openxmlformats.org/officeDocument/2006/relationships/image" Target="../media/image123.png"/><Relationship Id="rId7" Type="http://schemas.openxmlformats.org/officeDocument/2006/relationships/image" Target="../media/image108.png"/><Relationship Id="rId12" Type="http://schemas.openxmlformats.org/officeDocument/2006/relationships/image" Target="../media/image114.svg"/><Relationship Id="rId17" Type="http://schemas.openxmlformats.org/officeDocument/2006/relationships/image" Target="../media/image119.png"/><Relationship Id="rId25" Type="http://schemas.openxmlformats.org/officeDocument/2006/relationships/image" Target="../media/image133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18.svg"/><Relationship Id="rId20" Type="http://schemas.openxmlformats.org/officeDocument/2006/relationships/image" Target="../media/image1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11" Type="http://schemas.openxmlformats.org/officeDocument/2006/relationships/image" Target="../media/image113.png"/><Relationship Id="rId24" Type="http://schemas.openxmlformats.org/officeDocument/2006/relationships/image" Target="../media/image132.png"/><Relationship Id="rId5" Type="http://schemas.openxmlformats.org/officeDocument/2006/relationships/image" Target="../media/image106.png"/><Relationship Id="rId15" Type="http://schemas.openxmlformats.org/officeDocument/2006/relationships/image" Target="../media/image117.png"/><Relationship Id="rId23" Type="http://schemas.openxmlformats.org/officeDocument/2006/relationships/image" Target="../media/image1400.png"/><Relationship Id="rId10" Type="http://schemas.openxmlformats.org/officeDocument/2006/relationships/image" Target="../media/image112.svg"/><Relationship Id="rId19" Type="http://schemas.openxmlformats.org/officeDocument/2006/relationships/image" Target="../media/image121.png"/><Relationship Id="rId4" Type="http://schemas.openxmlformats.org/officeDocument/2006/relationships/image" Target="../media/image105.svg"/><Relationship Id="rId9" Type="http://schemas.openxmlformats.org/officeDocument/2006/relationships/image" Target="../media/image111.png"/><Relationship Id="rId14" Type="http://schemas.openxmlformats.org/officeDocument/2006/relationships/image" Target="../media/image116.svg"/><Relationship Id="rId22" Type="http://schemas.openxmlformats.org/officeDocument/2006/relationships/image" Target="../media/image12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8.png"/><Relationship Id="rId26" Type="http://schemas.openxmlformats.org/officeDocument/2006/relationships/image" Target="../media/image33.png"/><Relationship Id="rId3" Type="http://schemas.openxmlformats.org/officeDocument/2006/relationships/hyperlink" Target="https://www.falstad.com/circuit/circuitjs.html" TargetMode="External"/><Relationship Id="rId21" Type="http://schemas.openxmlformats.org/officeDocument/2006/relationships/image" Target="../media/image21.png"/><Relationship Id="rId17" Type="http://schemas.openxmlformats.org/officeDocument/2006/relationships/image" Target="../media/image17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.png"/><Relationship Id="rId15" Type="http://schemas.openxmlformats.org/officeDocument/2006/relationships/image" Target="../media/image15.png"/><Relationship Id="rId23" Type="http://schemas.openxmlformats.org/officeDocument/2006/relationships/image" Target="../media/image30.png"/><Relationship Id="rId19" Type="http://schemas.openxmlformats.org/officeDocument/2006/relationships/image" Target="../media/image19.png"/><Relationship Id="rId4" Type="http://schemas.openxmlformats.org/officeDocument/2006/relationships/image" Target="../media/image4.jpg"/><Relationship Id="rId22" Type="http://schemas.openxmlformats.org/officeDocument/2006/relationships/image" Target="../media/image22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9EF1C9-C8E7-48E4-8386-287CE3A37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Introduction to</a:t>
            </a:r>
            <a:br>
              <a:rPr lang="en-US" noProof="0" dirty="0"/>
            </a:br>
            <a:r>
              <a:rPr lang="en-US" noProof="0" dirty="0"/>
              <a:t>Digital Systems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56C0BF1-FB0B-430D-B47A-092B41442D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Michał Kalisiak, </a:t>
            </a:r>
            <a:r>
              <a:rPr lang="en-US" noProof="0" dirty="0" err="1"/>
              <a:t>Wiktor</a:t>
            </a:r>
            <a:r>
              <a:rPr lang="en-US" noProof="0" dirty="0"/>
              <a:t> </a:t>
            </a:r>
            <a:r>
              <a:rPr lang="en-US" noProof="0" dirty="0" err="1"/>
              <a:t>Porakowski</a:t>
            </a:r>
            <a:br>
              <a:rPr lang="en-US" noProof="0" dirty="0"/>
            </a:br>
            <a:r>
              <a:rPr lang="en-US" noProof="0" dirty="0"/>
              <a:t>Warsaw University of Technology</a:t>
            </a:r>
            <a:br>
              <a:rPr lang="en-US" noProof="0" dirty="0"/>
            </a:br>
            <a:r>
              <a:rPr lang="en-US" noProof="0" dirty="0"/>
              <a:t>Institute of Electronic Systems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D2F4DB2-2054-4237-AFB6-5BA514292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023" y="5257800"/>
            <a:ext cx="1501953" cy="82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9FC40FF-B993-4EF3-B9A4-E154F077F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99" y="772200"/>
            <a:ext cx="2814199" cy="7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1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94BBFD-3000-4084-A9A3-A734284E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Truth Table + Product of Sums: OR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576DA819-5633-4BCC-A413-0E481D6D56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89299189"/>
              </p:ext>
            </p:extLst>
          </p:nvPr>
        </p:nvGraphicFramePr>
        <p:xfrm>
          <a:off x="6172199" y="1825625"/>
          <a:ext cx="4734341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6653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OR gate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0096D8A8-FDA8-4BBB-95F3-3D25FC4C4EBB}"/>
              </a:ext>
            </a:extLst>
          </p:cNvPr>
          <p:cNvCxnSpPr/>
          <p:nvPr/>
        </p:nvCxnSpPr>
        <p:spPr>
          <a:xfrm flipH="1">
            <a:off x="10413685" y="2555185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FEEFE2E1-AF24-4515-8067-03900663D1B1}"/>
              </a:ext>
            </a:extLst>
          </p:cNvPr>
          <p:cNvSpPr/>
          <p:nvPr/>
        </p:nvSpPr>
        <p:spPr>
          <a:xfrm>
            <a:off x="6981371" y="2302780"/>
            <a:ext cx="2307771" cy="58101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CC3104E-36F0-4764-9D98-F5E55EC50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811" y="309795"/>
            <a:ext cx="3371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D1145A5-6FD8-4B8B-8025-2006A6A59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12623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94BBFD-3000-4084-A9A3-A734284E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Truth Table + Product of Sums : AND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576DA819-5633-4BCC-A413-0E481D6D56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1459474"/>
              </p:ext>
            </p:extLst>
          </p:nvPr>
        </p:nvGraphicFramePr>
        <p:xfrm>
          <a:off x="6172199" y="1825625"/>
          <a:ext cx="4734341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6653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04849" y="1825625"/>
                <a:ext cx="5467351" cy="2590800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AND gate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noProof="0" dirty="0"/>
              </a:p>
              <a:p>
                <a:pPr>
                  <a:spcAft>
                    <a:spcPts val="1200"/>
                  </a:spcAft>
                </a:pPr>
                <a:r>
                  <a:rPr lang="en-US" noProof="0" dirty="0"/>
                  <a:t>using the algorithm</a:t>
                </a:r>
                <a:endParaRPr lang="en-US" b="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noProof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i="1" noProof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noProof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 noProof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noProof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noProof="0" dirty="0"/>
              </a:p>
              <a:p>
                <a:r>
                  <a:rPr lang="en-US" noProof="0" dirty="0"/>
                  <a:t>minimization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04849" y="1825625"/>
                <a:ext cx="5467351" cy="2590800"/>
              </a:xfrm>
              <a:blipFill>
                <a:blip r:embed="rId3"/>
                <a:stretch>
                  <a:fillRect l="-2007" t="-3765" b="-305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0096D8A8-FDA8-4BBB-95F3-3D25FC4C4EBB}"/>
              </a:ext>
            </a:extLst>
          </p:cNvPr>
          <p:cNvCxnSpPr/>
          <p:nvPr/>
        </p:nvCxnSpPr>
        <p:spPr>
          <a:xfrm flipH="1">
            <a:off x="10486256" y="3660085"/>
            <a:ext cx="689113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FEEFE2E1-AF24-4515-8067-03900663D1B1}"/>
              </a:ext>
            </a:extLst>
          </p:cNvPr>
          <p:cNvSpPr/>
          <p:nvPr/>
        </p:nvSpPr>
        <p:spPr>
          <a:xfrm>
            <a:off x="7068457" y="3491593"/>
            <a:ext cx="2119086" cy="31931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2FAD4C67-DFA0-43E4-A9A6-1D9AD802EBFF}"/>
              </a:ext>
            </a:extLst>
          </p:cNvPr>
          <p:cNvCxnSpPr/>
          <p:nvPr/>
        </p:nvCxnSpPr>
        <p:spPr>
          <a:xfrm flipH="1">
            <a:off x="10443186" y="2590110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BABB397-4CCC-4710-BD17-EF88BD87D93E}"/>
              </a:ext>
            </a:extLst>
          </p:cNvPr>
          <p:cNvCxnSpPr/>
          <p:nvPr/>
        </p:nvCxnSpPr>
        <p:spPr>
          <a:xfrm flipH="1">
            <a:off x="10453598" y="3144828"/>
            <a:ext cx="689113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B8022C45-E284-41E5-AE75-894A349F369F}"/>
              </a:ext>
            </a:extLst>
          </p:cNvPr>
          <p:cNvSpPr/>
          <p:nvPr/>
        </p:nvSpPr>
        <p:spPr>
          <a:xfrm>
            <a:off x="7068457" y="2447018"/>
            <a:ext cx="2119086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A0DB1DA6-1A9F-4336-A736-D14DDB2814F7}"/>
              </a:ext>
            </a:extLst>
          </p:cNvPr>
          <p:cNvSpPr/>
          <p:nvPr/>
        </p:nvSpPr>
        <p:spPr>
          <a:xfrm>
            <a:off x="7068457" y="2969305"/>
            <a:ext cx="2119086" cy="31931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66E6FFF-6261-4B05-99A7-DF1BAA103C4F}"/>
              </a:ext>
            </a:extLst>
          </p:cNvPr>
          <p:cNvSpPr/>
          <p:nvPr/>
        </p:nvSpPr>
        <p:spPr>
          <a:xfrm>
            <a:off x="1542116" y="3230693"/>
            <a:ext cx="1348852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076A3730-D2AC-4174-B134-85B5D24226A0}"/>
              </a:ext>
            </a:extLst>
          </p:cNvPr>
          <p:cNvSpPr/>
          <p:nvPr/>
        </p:nvSpPr>
        <p:spPr>
          <a:xfrm>
            <a:off x="2926331" y="3241807"/>
            <a:ext cx="152278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7F3AC306-27FB-4BB8-ADB1-30BFBCF830F6}"/>
              </a:ext>
            </a:extLst>
          </p:cNvPr>
          <p:cNvSpPr/>
          <p:nvPr/>
        </p:nvSpPr>
        <p:spPr>
          <a:xfrm>
            <a:off x="4555768" y="3221614"/>
            <a:ext cx="1487531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Picture 14" descr="data:image/png;base64,iVBORw0KGgoAAAANSUhEUgAAAOwAAABkCAYAAACFMNyhAAADOUlEQVR4nO3dvW4UVxyH4V+RW7ATVqK0hRCh2JoSCpoUXEBuwJQIROXChe8gtWuaVHSWvIiWAiWXkCK3kM4pZpf9YLATvLsz85/nkU5hF9Y5I706c9a7OwkAAAAAAAAAAAAAAAAAAAAAAAD032kPxkmSya4XChWcJrnuybiMiOFGfQr2WxGf7Gz1MDCrwV5l/7fD79NEeVu4syTT3VwCGI7VYE87nMckzU56W8Rvu5og9EFfgm0zSROo3Rbm+hzswjRNpHZbRm8IwS7YbRm9IQWb2G0ZuaEFu9C224qW8oYabNK+27o9pjd+SHKW5K/5OJ//7i6GHOzCLOtnWuiFs2zcBj46Pv5w/vr16feOnx88uMrwg51m/bq86nY60PicjWDvHR5en795893j6ZMnq39vqMEm62faf5Lc73Y6kPyZjWB/OjgQ7NKnLNdy0e1UoDmzrgX78Ojoo1viL55n/fo873Y6jJ0XnW53keV6PnU7Fdi+asHeT3OGXazpZbfTge2qFmyS/J7lmt51PBfYqorBPs5yTX93PBfYqorBJk2oi3U97ngusDVVg30X51gKqhrsyzjHUlDVYJ1jKalqsIlzLAVVDtY5lnIqB+scSzmVg932OXYXbw2F/6VysMnKOfbXFy9+u8sHJR4dH3/I8lotxlmHa2OEqgf75Rz7y7Nnd/oo4r3Dw81Yr9N8Rhn2RrD/cfx4cNAW7B8dro0Rqh7s1m6JHx4dfczXwZ53uDZGqHKwXnSinMrB+rcO5VQO1hsnKKdysN6aSDlVg/Xmf0qqGqzzKyVVDdb5lZKqBuv8SkkVg3V+payKwfqaU8qqFqwvEqc3PKrjdhfxqA56wvNhb+ZhWPSK58PezOMm6RXPh/02D3Smdzwftt0069flVbfTgYYXndrNslzDrNOZwI4NOdhp1mO9nv8OyhpqsKtn1sV42+mMYA+GFmzbripWRmNIwbbtqrO4DWZEhhCsXRXm+hzsJHZVWNOXYCdJTuZzeJ/kMl+Haldl9FaDvZr/vM9xU5x2VdiwGmwfx2WanRdIv4K9zHLnPUlzmwys2PctcNsQJwAAAAAAAAAAAAAAAAAAAAAAAMz9C8PsSGPJ1BuRAAAAAElFTkSuQmCC">
            <a:extLst>
              <a:ext uri="{FF2B5EF4-FFF2-40B4-BE49-F238E27FC236}">
                <a16:creationId xmlns:a16="http://schemas.microsoft.com/office/drawing/2014/main" id="{CFC96105-38D6-47FB-9179-31C4A726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369" y="313531"/>
            <a:ext cx="3371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rostokąt 4">
                <a:extLst>
                  <a:ext uri="{FF2B5EF4-FFF2-40B4-BE49-F238E27FC236}">
                    <a16:creationId xmlns:a16="http://schemas.microsoft.com/office/drawing/2014/main" id="{DD20A860-9797-400D-A2E8-BC1523B508F3}"/>
                  </a:ext>
                </a:extLst>
              </p:cNvPr>
              <p:cNvSpPr/>
              <p:nvPr/>
            </p:nvSpPr>
            <p:spPr>
              <a:xfrm>
                <a:off x="2308805" y="4611004"/>
                <a:ext cx="7447543" cy="2035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l-PL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l-PL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pl-PL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5" name="Prostokąt 4">
                <a:extLst>
                  <a:ext uri="{FF2B5EF4-FFF2-40B4-BE49-F238E27FC236}">
                    <a16:creationId xmlns:a16="http://schemas.microsoft.com/office/drawing/2014/main" id="{DD20A860-9797-400D-A2E8-BC1523B50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05" y="4611004"/>
                <a:ext cx="7447543" cy="2035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E1DDF3D4-03F9-4332-BC0D-6F66AFD6017D}"/>
              </a:ext>
            </a:extLst>
          </p:cNvPr>
          <p:cNvCxnSpPr/>
          <p:nvPr/>
        </p:nvCxnSpPr>
        <p:spPr>
          <a:xfrm>
            <a:off x="4317641" y="5470657"/>
            <a:ext cx="476254" cy="361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DD478C9F-1A23-4B73-9E48-99531538126A}"/>
              </a:ext>
            </a:extLst>
          </p:cNvPr>
          <p:cNvCxnSpPr/>
          <p:nvPr/>
        </p:nvCxnSpPr>
        <p:spPr>
          <a:xfrm>
            <a:off x="5248712" y="5490504"/>
            <a:ext cx="476254" cy="361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D9AE244E-7E83-43F5-972B-C36A912C0541}"/>
              </a:ext>
            </a:extLst>
          </p:cNvPr>
          <p:cNvCxnSpPr/>
          <p:nvPr/>
        </p:nvCxnSpPr>
        <p:spPr>
          <a:xfrm>
            <a:off x="6594833" y="4817531"/>
            <a:ext cx="476254" cy="361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C9ACC35D-9AD3-431F-ABBF-FC2F29774FDE}"/>
              </a:ext>
            </a:extLst>
          </p:cNvPr>
          <p:cNvCxnSpPr/>
          <p:nvPr/>
        </p:nvCxnSpPr>
        <p:spPr>
          <a:xfrm>
            <a:off x="3496581" y="6106181"/>
            <a:ext cx="476254" cy="361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rostokąt 23">
            <a:extLst>
              <a:ext uri="{FF2B5EF4-FFF2-40B4-BE49-F238E27FC236}">
                <a16:creationId xmlns:a16="http://schemas.microsoft.com/office/drawing/2014/main" id="{1A6355C7-9A48-41B7-A82F-17814EB8E454}"/>
              </a:ext>
            </a:extLst>
          </p:cNvPr>
          <p:cNvSpPr/>
          <p:nvPr/>
        </p:nvSpPr>
        <p:spPr>
          <a:xfrm>
            <a:off x="2926331" y="5316704"/>
            <a:ext cx="4142126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E6C19965-8BE0-46D1-B085-0E3D0845C465}"/>
              </a:ext>
            </a:extLst>
          </p:cNvPr>
          <p:cNvSpPr/>
          <p:nvPr/>
        </p:nvSpPr>
        <p:spPr>
          <a:xfrm>
            <a:off x="7068457" y="5326163"/>
            <a:ext cx="1961243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C22145B5-CB86-41F9-8F4D-591B38690621}"/>
              </a:ext>
            </a:extLst>
          </p:cNvPr>
          <p:cNvSpPr/>
          <p:nvPr/>
        </p:nvSpPr>
        <p:spPr>
          <a:xfrm>
            <a:off x="2890968" y="5979305"/>
            <a:ext cx="1961243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181DEE4-8D44-43DE-914B-60668B6186F4}"/>
              </a:ext>
            </a:extLst>
          </p:cNvPr>
          <p:cNvSpPr/>
          <p:nvPr/>
        </p:nvSpPr>
        <p:spPr>
          <a:xfrm>
            <a:off x="4852211" y="5979306"/>
            <a:ext cx="1961243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FE65820-7355-4E18-99EE-D6110863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9340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4" grpId="0" animBg="1"/>
      <p:bldP spid="18" grpId="0" animBg="1"/>
      <p:bldP spid="19" grpId="0" animBg="1"/>
      <p:bldP spid="5" grpId="0"/>
      <p:bldP spid="24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B46791FB-244F-4AD5-8937-1238953B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Logic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8">
                <a:extLst>
                  <a:ext uri="{FF2B5EF4-FFF2-40B4-BE49-F238E27FC236}">
                    <a16:creationId xmlns:a16="http://schemas.microsoft.com/office/drawing/2014/main" id="{15DB8419-3DC2-475F-BCB1-7CAABF1ADD2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428129"/>
                  </p:ext>
                </p:extLst>
              </p:nvPr>
            </p:nvGraphicFramePr>
            <p:xfrm>
              <a:off x="838200" y="1825625"/>
              <a:ext cx="10515598" cy="310984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90734">
                      <a:extLst>
                        <a:ext uri="{9D8B030D-6E8A-4147-A177-3AD203B41FA5}">
                          <a16:colId xmlns:a16="http://schemas.microsoft.com/office/drawing/2014/main" val="1059347153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4154813948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249774737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3859831235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568712227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2153191752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251745224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2118981355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19339204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l-PL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B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AND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NAND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NOR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XOR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XNOR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4994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l-PL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l-PL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l-PL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i="1" dirty="0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l-PL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l-PL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pl-PL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⨁</m:t>
                                    </m:r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2199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l-PL" sz="20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86927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l-PL" sz="20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7293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l-PL" sz="20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97643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l-PL" sz="2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8193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8">
                <a:extLst>
                  <a:ext uri="{FF2B5EF4-FFF2-40B4-BE49-F238E27FC236}">
                    <a16:creationId xmlns:a16="http://schemas.microsoft.com/office/drawing/2014/main" id="{15DB8419-3DC2-475F-BCB1-7CAABF1ADD2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428129"/>
                  </p:ext>
                </p:extLst>
              </p:nvPr>
            </p:nvGraphicFramePr>
            <p:xfrm>
              <a:off x="838200" y="1825625"/>
              <a:ext cx="10515598" cy="310984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490734">
                      <a:extLst>
                        <a:ext uri="{9D8B030D-6E8A-4147-A177-3AD203B41FA5}">
                          <a16:colId xmlns:a16="http://schemas.microsoft.com/office/drawing/2014/main" val="1059347153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4154813948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249774737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3859831235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568712227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2153191752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251745224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2118981355"/>
                        </a:ext>
                      </a:extLst>
                    </a:gridCol>
                    <a:gridCol w="1253108">
                      <a:extLst>
                        <a:ext uri="{9D8B030D-6E8A-4147-A177-3AD203B41FA5}">
                          <a16:colId xmlns:a16="http://schemas.microsoft.com/office/drawing/2014/main" val="1933920490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pl-PL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B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AND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NAND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NOR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XOR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XNOR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4994073"/>
                      </a:ext>
                    </a:extLst>
                  </a:tr>
                  <a:tr h="519049">
                    <a:tc>
                      <a:txBody>
                        <a:bodyPr/>
                        <a:lstStyle/>
                        <a:p>
                          <a:pPr algn="ctr"/>
                          <a:endParaRPr lang="pl-PL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l-PL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l-PL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39320" t="-110588" r="-500971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0976" t="-110588" r="-403415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8835" t="-110588" r="-301456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38835" t="-110588" r="-201456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1951" t="-110588" r="-102439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8350" t="-110588" r="-1942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1990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l-PL" sz="20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869277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l-PL" sz="20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729355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l-PL" sz="20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97643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l-PL" sz="2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sz="28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81936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100" name="Picture 4" descr="data:image/png;base64,iVBORw0KGgoAAAANSUhEUgAAAOwAAABkCAYAAACFMNyhAAADf0lEQVR4nO3dv2ocRwDH8Z8gsp/AJjlw6T84iQrVLtMYAunzCnJpbFypUKHWJi+g2k2auBPojFsXJnmEFHmC4HRKsXe63dNapyh3t7uznw9MIQmOmYMvs7M6aRMAAAAAAAAAAAAAAAAAAAAAAADov8MejIMkk00vFEpwmOS8J+M0IoYr9SnYL0V8sLHVw8DUgz3L9i+H36WKclW40yT7m3kLYDjqwR52OI9Jqp10VcSvupog9EFfgm0zSRWo3RZm+hzs3H6qSO22jN4Qgp2z2zJ6Qwo2sdsyckMLdq5ttxUtxRtqsEn7buvymN74KslRkj9n43j2vf9jyMHOTdM800IvHGXpMvC7Bw/eH794cXjT8f2jR2cZfrD7ab4vz7udDlQ+ZSnYb+7ePT9++fLG44cnT+qvN9Rgk+aZ9p8k97qdDiR/ZCnYr+/cEezCxyzWctLtVKA6szaCfXz//geXxBeepvn+PO12Ooydm06rnWSxno/dTgXWr7Rg76U6w87X9Kzb6cB6lRZskvyaxZredjwXWKsSg93LYk1/dTwXWKsSg02qUOfr2ut4LrA2pQb7Ns6xFKjUYJ/FOZYClRqscyxFKjXYxDmWApUcbNs59mGSn2fjYUfzghsrOdjlc+zr2tfz8aaz2cENlBxs/Rz7dy7HOh+vr/l6m/hoKPwnJQebNM+x9d22frl8vvvb7i+3Pt86vGrs/LTzvuW1jrpYFONVerCNMNP8Fc/FRxhvf769cuzs7bTtzp+2uxzGbszBXvxs92R3dbDftgb7+3aXw9iVHuz6Lol/3PnQ8lrHXSyK8So52OvedLrunWI3nehcycEu/1rnTS7Het07xNALJQfrgxMUp+RgfTSR4pQarA//U6RSg/XndRSp1GD9ATtFKjVY51eKVGKwzq8Uq8Rg/ZtTilVasP6ROL3hUR2rnWSxHo/qoFOeD3s1D8OiVzwf9moeN0mveD7sl3mgM73j+bDt9tN8X553Ox2ouOnUbprFGqadzgQ2bMjB7qcZ6/nse1CsoQZbP7POx6tOZwRbMLRg23ZVsTIaQwq2bVedxmUwIzKEYO2qMNPnYCexq0JDX4KdJDmYzeFdktNcDtWuyujVgz2bfb3NcVWcdlVYUg+2j+M01c4LpF/Bnmax8x6kukwGarZ9Cdw2xAkAAAAAAAAAAAAAAAAAAAAAAAAz/wKvaip+e8y/FgAAAABJRU5ErkJggg==">
            <a:extLst>
              <a:ext uri="{FF2B5EF4-FFF2-40B4-BE49-F238E27FC236}">
                <a16:creationId xmlns:a16="http://schemas.microsoft.com/office/drawing/2014/main" id="{5314E66C-EE3E-4C4F-B066-3298F1E3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1027906"/>
            <a:ext cx="2247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616ECC3-B9E0-4067-AA3B-78AED9F1A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1027906"/>
            <a:ext cx="2247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ata:image/png;base64,iVBORw0KGgoAAAANSUhEUgAAAOwAAABkCAYAAACFMNyhAAAEOklEQVR4nO3dv2sUQRjG8efQaJFOjGggZU5QMZAq7bVRsLCTtKkkSZcjIFyR4rBLEDsL0aBgoU3AxuJCIHWMf0HQKvaxCcTibp29ufUum929d398PzBNiuFdmIeZncztSAAAAAAAAAAAAAAAAAAAAAAAAAAAAAAAAAAAAEB+tXLU1jJ+VqDw3kk6z1E7FsEF/mtF9iEluMAFLciF5LfslsNf1Q0pwQWGuCLpTC4gN23L0Zqig/vasiggTw7kgrFoXEsgKrjMtoCkbblQtIxr8b0Wsy3QZ0kuDLvGtUSJmm0JLSqrLheEE+NahvFnW0KLyjqRC0LduJZhCC2g7lI4CMGScS2j+KFlIwq5dlXSpqSfvdbu/S2JllwAthP2NQ7h0B4b1wIMtSlv5/RBvb7XXl9vXbY9ajR2Qv0dGD5bHOGNKJbGyK1DeYG9c+vWebvZvHR7sboa7u9M3QMVebcm3mdRAD/kBfb21FSiwLabzfOpGzfCfS4YPl8c/vvshm05wKC2vMDem53dT7Ikbq+vt2amp7+H+lwxfL64/NDO25YD9Mti00mSmnKD/mUK/Y1TR672jmklwJgsyw36N8a1xDUv3mdRMU/lBvxn41ouY0OEFhXSUPGXlf777HPbcoDszMkN9CPjWpLYk3uOb8a1AJmZkRvov4xrSWJa/bPstG05QDYm5Qb5qXEtSX0TZ41RAadyA33SuJYknouzxqiAX3IDfca4lqTCZ42ZZVFKR3KDfM64lqTCZ439WfaupGe9dnfMdQGp6cgN8oZtKakIz7LBOeMt9W9KFeUnhcCAz3KD+KlxLWnwf9HzUYNhDdrWBfvM6mgoENsbuQG8bFxLWjqKDuinXvv3t4ndiVfX/lxrDWu1J7W9iL42x/9YQPfQfzAIm8a1pMU/ZxyENfAl+Pv1P9dHttrDWlT4D8f6REBPFQP7b5adeDsxOrD3IwNb5JNhKDCWxKOWxI9r+xF9tcf/WED5N50+KDq8cXaK2XRCbnRU/n/rhK8mibtDDOQKByeAAuFoIlAgZTn8P2x2BUqhTD+vY3ZF6ZXlB+zhbzsxu6K0yvCJGP+QBLMrSqsMH2HrqPjPAFxI2T5zyg0AKLUyfUicO3aQG1zVMagjlsLIqdTvh+UyLCA7qd8Py3WTQHZSvx+WC52B7KR+P+yjRmMn1N+B4bPFET7NRFiRW1lsOrUU/3ehlsJLYU4zoXJ25QKwZFzLKP57K6eZUDkncgGoG9cyjB9WlsKonLpcAE6MaxmGsALqLoGDEOwa1xJlTf0bTIQVlRb+xlHLuBafP6sSVlTegVwYFo1rCUTNqsdigwkVd0XdgxJBKG7alhMZVGZVoGdBLhS/1V0SW7Svig4qsyoQsqLBkOShEVQgwnvZh5OgAhdktQSOagQVAAAAAAAAAAAAAAAAAAAAAAAAAAAAAAAAAAAA6PkLjzIyz/3A4yYAAAAASUVORK5CYII=">
            <a:extLst>
              <a:ext uri="{FF2B5EF4-FFF2-40B4-BE49-F238E27FC236}">
                <a16:creationId xmlns:a16="http://schemas.microsoft.com/office/drawing/2014/main" id="{E73466F4-250D-411E-A369-28E04DC0F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48" y="1027906"/>
            <a:ext cx="2247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ata:image/png;base64,iVBORw0KGgoAAAANSUhEUgAAAOwAAABkCAYAAACFMNyhAAAEiElEQVR4nO3dP2hTaxzG8YcoKDiUek29ttStGUQQnNwkk6ijYyO4OIjUbgnChQyFGzpcsIObkzo7FVwcIkJnry5uUnWqk4t3UMgdzqnvyZvXQ9Kkff+c7wdeKD+IvAd+j+/JyXvOkQAAAAAAAAAAAAAAAAAAAAAAAAAAAAAAAAAAAIBwdQMa64d8rECUzhf+fippENDYFcEFJElLygIxUBZUSVqT/5ASXMDhikwgPjhqX+XvdPilzH8mBBeQVJP0QyYMZyQdk/TTqvm0LndwH/ucFODLjkwIrjtqNzzNy+YKLqstKueRTAC6eW3LUQvFY7HaosJWZRp/O6+1HLWQuFZbQotKaMg0/V5JLUT2aktoUQl7Mk3fKKmFiNCicrZlGn7VUWt5mte47NByIQpBOy5pQ9LnfPTy2ri6Ms3+yFHbmtlMD08xtLue5wKU2pB15fRio/G61253xxk3m83n+5+bn5v7ZNeU/cwTg+KFKE6NEay3sgJ7bmFh0Ot0xhp/PXjw63O1Wm3wd7s9VFO2keKYr4ObwLr4PosIvJcV2D/r9bED2+t0BvXTp3999t7t2yM1ZVsWY2B/n33odzrAqJ6swF5YWXkz7ilxr93uLi8tvZU0OHnixLe1O3f+6bXb3eXFxX8L/+aav8ObmB3ay36nAwyb9qKTlF0J/k9Zg2/mtY5M02/+5nOh6svMve91JsAhuCvT4E9KarG4LL7PImG3ZJr7RUktJg9FaJGopkZPIV212NjfZ+/7nQ4wG5dkmvpdSS1Gr2WO45XnuQAzsSzT1F9KajFa1PAqu+h3OsD0Tsk09PeSWqxeib3GSMx3maY+VVKL0X2x1xiJ+SLT1MsltVgV9xqzyiJ672Qa+lJJLVbFvcassoheX6ahmyW1mBVXWfYZI2ovZJr5VkktZvYdPbPYZzyLraHAxJ7INPLdklrs+sqP6Y/5+Y+T3CThGhcbjeLvvPtjw9/hoSo2ZX7CaVm1gbKbAVIwtM/42tWrE92KaI9zCwt2WAfK7lEGDhWBPcA4W6+7AhvzzjBEglPiA4wLKytvNBrYnr/DQ1Vw0elguOgEL/riZx0gGmycACLC1kQgIilv/md1RVJSv72O1RVJSfkG9uKznVhdkYRUHxFjPz2R1RVJSPUhbH3FfwzAiCo85pQ3ACAZqT9InE0SCAav6hjVF6fCCNRU74flZVjA0Zrq/bC8bhI4WlO9H5YXOgNHa6r3w95sNp/vf25+bu6TXZO04+3IJlPczURYEaxpLzp1ZRp9q6QWsuKpMLuZkLRtmWZfddRav/lcKOzvrexmQtL2ZJq9UVILkR1WToWRtIZMs++V1EJEWFE5qzINv53XWo5aSNY1fIGJsKIytmSavltSC4W9qhJWVMqOTONfd9RueJqXzbWq7ooLTKiQmqQfMgE4o2yDxE+r5pMrqKyqqKQrMgH44Kh9VXZK7GO8lDuorKqorCWZUDzNa2saDUkIg6ACufOFv5/JfzgJKjAmX6fArkFQAQAAAAAAAAAAAAAAAAAAAAAAAAAAAAAAAAAAgNz/lO7CIeP8OqAAAAAASUVORK5CYII=">
            <a:extLst>
              <a:ext uri="{FF2B5EF4-FFF2-40B4-BE49-F238E27FC236}">
                <a16:creationId xmlns:a16="http://schemas.microsoft.com/office/drawing/2014/main" id="{33A62BD0-0408-4594-AD2D-2D72B2BB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597" y="1027906"/>
            <a:ext cx="2247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ata:image/png;base64,iVBORw0KGgoAAAANSUhEUgAAAOwAAABkCAYAAACFMNyhAAAEiElEQVR4nO3dP2hTaxzG8YcoKDiUek29ttStGUQQnNwkk6ijYyO4OIjUbgnChQyFGzpcsIObkzo7FVwcIkJnry5uUnWqk4t3UMgdzqnvyZvXQ9Kkff+c7wdeKD+IvAd+j+/JyXvOkQAAAAAAAAAAAAAAAAAAAAAAAAAAAAAAAAAAAIBwdQMa64d8rECUzhf+fippENDYFcEFJElLygIxUBZUSVqT/5ASXMDhikwgPjhqX+XvdPilzH8mBBeQVJP0QyYMZyQdk/TTqvm0LndwH/ucFODLjkwIrjtqNzzNy+YKLqstKueRTAC6eW3LUQvFY7HaosJWZRp/O6+1HLWQuFZbQotKaMg0/V5JLUT2aktoUQl7Mk3fKKmFiNCicrZlGn7VUWt5mte47NByIQpBOy5pQ9LnfPTy2ri6Ms3+yFHbmtlMD08xtLue5wKU2pB15fRio/G61253xxk3m83n+5+bn5v7ZNeU/cwTg+KFKE6NEay3sgJ7bmFh0Ot0xhp/PXjw63O1Wm3wd7s9VFO2keKYr4ObwLr4PosIvJcV2D/r9bED2+t0BvXTp3999t7t2yM1ZVsWY2B/n33odzrAqJ6swF5YWXkz7ilxr93uLi8tvZU0OHnixLe1O3f+6bXb3eXFxX8L/+aav8ObmB3ay36nAwyb9qKTlF0J/k9Zg2/mtY5M02/+5nOh6svMve91JsAhuCvT4E9KarG4LL7PImG3ZJr7RUktJg9FaJGopkZPIV212NjfZ+/7nQ4wG5dkmvpdSS1Gr2WO45XnuQAzsSzT1F9KajFa1PAqu+h3OsD0Tsk09PeSWqxeib3GSMx3maY+VVKL0X2x1xiJ+SLT1MsltVgV9xqzyiJ672Qa+lJJLVbFvcassoheX6ahmyW1mBVXWfYZI2ovZJr5VkktZvYdPbPYZzyLraHAxJ7INPLdklrs+sqP6Y/5+Y+T3CThGhcbjeLvvPtjw9/hoSo2ZX7CaVm1gbKbAVIwtM/42tWrE92KaI9zCwt2WAfK7lEGDhWBPcA4W6+7AhvzzjBEglPiA4wLKytvNBrYnr/DQ1Vw0elguOgEL/riZx0gGmycACLC1kQgIilv/md1RVJSv72O1RVJSfkG9uKznVhdkYRUHxFjPz2R1RVJSPUhbH3FfwzAiCo85pQ3ACAZqT9InE0SCAav6hjVF6fCCNRU74flZVjA0Zrq/bC8bhI4WlO9H5YXOgNHa6r3w95sNp/vf25+bu6TXZO04+3IJlPczURYEaxpLzp1ZRp9q6QWsuKpMLuZkLRtmWZfddRav/lcKOzvrexmQtL2ZJq9UVILkR1WToWRtIZMs++V1EJEWFE5qzINv53XWo5aSNY1fIGJsKIytmSavltSC4W9qhJWVMqOTONfd9RueJqXzbWq7ooLTKiQmqQfMgE4o2yDxE+r5pMrqKyqqKQrMgH44Kh9VXZK7GO8lDuorKqorCWZUDzNa2saDUkIg6ACufOFv5/JfzgJKjAmX6fArkFQAQAAAAAAAAAAAAAAAAAAAAAAAAAAAAAAAAAAgNz/lO7CIeP8OqAAAAAASUVORK5CYII=">
            <a:extLst>
              <a:ext uri="{FF2B5EF4-FFF2-40B4-BE49-F238E27FC236}">
                <a16:creationId xmlns:a16="http://schemas.microsoft.com/office/drawing/2014/main" id="{55274916-FDB7-4031-ABCE-8118D0C9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146" y="1027906"/>
            <a:ext cx="2247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0CD25AC7-6E39-4689-B40D-F9F5B990DCA4}"/>
              </a:ext>
            </a:extLst>
          </p:cNvPr>
          <p:cNvSpPr/>
          <p:nvPr/>
        </p:nvSpPr>
        <p:spPr>
          <a:xfrm>
            <a:off x="10979938" y="1471612"/>
            <a:ext cx="63503" cy="595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110" name="Picture 14" descr="data:image/png;base64,iVBORw0KGgoAAAANSUhEUgAAAOwAAABkCAYAAACFMNyhAAADOUlEQVR4nO3dvW4UVxyH4V+RW7ATVqK0hRCh2JoSCpoUXEBuwJQIROXChe8gtWuaVHSWvIiWAiWXkCK3kM4pZpf9YLATvLsz85/nkU5hF9Y5I706c9a7OwkAAAAAAAAAAAAAAAAAAAAAAAD032kPxkmSya4XChWcJrnuybiMiOFGfQr2WxGf7Gz1MDCrwV5l/7fD79NEeVu4syTT3VwCGI7VYE87nMckzU56W8Rvu5og9EFfgm0zSROo3Rbm+hzswjRNpHZbRm8IwS7YbRm9IQWb2G0ZuaEFu9C224qW8oYabNK+27o9pjd+SHKW5K/5OJ//7i6GHOzCLOtnWuiFs2zcBj46Pv5w/vr16feOnx88uMrwg51m/bq86nY60PicjWDvHR5en795893j6ZMnq39vqMEm62faf5Lc73Y6kPyZjWB/OjgQ7NKnLNdy0e1UoDmzrgX78Ojoo1viL55n/fo873Y6jJ0XnW53keV6PnU7Fdi+asHeT3OGXazpZbfTge2qFmyS/J7lmt51PBfYqorBPs5yTX93PBfYqorBJk2oi3U97ngusDVVg30X51gKqhrsyzjHUlDVYJ1jKalqsIlzLAVVDtY5lnIqB+scSzmVg932OXYXbw2F/6VysMnKOfbXFy9+u8sHJR4dH3/I8lotxlmHa2OEqgf75Rz7y7Nnd/oo4r3Dw81Yr9N8Rhn2RrD/cfx4cNAW7B8dro0Rqh7s1m6JHx4dfczXwZ53uDZGqHKwXnSinMrB+rcO5VQO1hsnKKdysN6aSDlVg/Xmf0qqGqzzKyVVDdb5lZKqBuv8SkkVg3V+payKwfqaU8qqFqwvEqc3PKrjdhfxqA56wvNhb+ZhWPSK58PezOMm6RXPh/02D3Smdzwftt0069flVbfTgYYXndrNslzDrNOZwI4NOdhp1mO9nv8OyhpqsKtn1sV42+mMYA+GFmzbripWRmNIwbbtqrO4DWZEhhCsXRXm+hzsJHZVWNOXYCdJTuZzeJ/kMl+Haldl9FaDvZr/vM9xU5x2VdiwGmwfx2WanRdIv4K9zHLnPUlzmwys2PctcNsQJwAAAAAAAAAAAAAAAAAAAAAAAMz9C8PsSGPJ1BuRAAAAAElFTkSuQmCC">
            <a:extLst>
              <a:ext uri="{FF2B5EF4-FFF2-40B4-BE49-F238E27FC236}">
                <a16:creationId xmlns:a16="http://schemas.microsoft.com/office/drawing/2014/main" id="{089B12B7-7CC3-415D-A5C5-2422187D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1" y="995362"/>
            <a:ext cx="2247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Prostokąt 8">
                <a:extLst>
                  <a:ext uri="{FF2B5EF4-FFF2-40B4-BE49-F238E27FC236}">
                    <a16:creationId xmlns:a16="http://schemas.microsoft.com/office/drawing/2014/main" id="{B8A91746-076D-4D7A-8B5E-69C43EC663CE}"/>
                  </a:ext>
                </a:extLst>
              </p:cNvPr>
              <p:cNvSpPr/>
              <p:nvPr/>
            </p:nvSpPr>
            <p:spPr>
              <a:xfrm>
                <a:off x="838200" y="5122799"/>
                <a:ext cx="2902718" cy="52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9" name="Prostokąt 8">
                <a:extLst>
                  <a:ext uri="{FF2B5EF4-FFF2-40B4-BE49-F238E27FC236}">
                    <a16:creationId xmlns:a16="http://schemas.microsoft.com/office/drawing/2014/main" id="{B8A91746-076D-4D7A-8B5E-69C43EC66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22799"/>
                <a:ext cx="2902718" cy="524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9059B9C4-313C-4649-92D3-5C7119B2522F}"/>
                  </a:ext>
                </a:extLst>
              </p:cNvPr>
              <p:cNvSpPr/>
              <p:nvPr/>
            </p:nvSpPr>
            <p:spPr>
              <a:xfrm>
                <a:off x="828367" y="5895063"/>
                <a:ext cx="11001679" cy="581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pl-PL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pl-PL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pl-PL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pl-PL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l-PL" sz="2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9059B9C4-313C-4649-92D3-5C7119B25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67" y="5895063"/>
                <a:ext cx="11001679" cy="581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rostokąt 9">
                <a:extLst>
                  <a:ext uri="{FF2B5EF4-FFF2-40B4-BE49-F238E27FC236}">
                    <a16:creationId xmlns:a16="http://schemas.microsoft.com/office/drawing/2014/main" id="{62F87E68-F303-4CCD-9D2C-9D5C0955C4EC}"/>
                  </a:ext>
                </a:extLst>
              </p:cNvPr>
              <p:cNvSpPr/>
              <p:nvPr/>
            </p:nvSpPr>
            <p:spPr>
              <a:xfrm>
                <a:off x="8554377" y="5121644"/>
                <a:ext cx="2799421" cy="52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l-P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pl-P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pl-PL" sz="2800" dirty="0"/>
              </a:p>
            </p:txBody>
          </p:sp>
        </mc:Choice>
        <mc:Fallback xmlns="">
          <p:sp>
            <p:nvSpPr>
              <p:cNvPr id="10" name="Prostokąt 9">
                <a:extLst>
                  <a:ext uri="{FF2B5EF4-FFF2-40B4-BE49-F238E27FC236}">
                    <a16:creationId xmlns:a16="http://schemas.microsoft.com/office/drawing/2014/main" id="{62F87E68-F303-4CCD-9D2C-9D5C0955C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377" y="5121644"/>
                <a:ext cx="2799421" cy="5241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C6AD9229-D1A2-4757-BC31-73DCE3057CC7}"/>
              </a:ext>
            </a:extLst>
          </p:cNvPr>
          <p:cNvCxnSpPr/>
          <p:nvPr/>
        </p:nvCxnSpPr>
        <p:spPr>
          <a:xfrm>
            <a:off x="8469114" y="6003806"/>
            <a:ext cx="476254" cy="3619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DD3FC055-21F0-4B67-BFA8-0C7A62312C90}"/>
              </a:ext>
            </a:extLst>
          </p:cNvPr>
          <p:cNvCxnSpPr/>
          <p:nvPr/>
        </p:nvCxnSpPr>
        <p:spPr>
          <a:xfrm>
            <a:off x="11125506" y="6003806"/>
            <a:ext cx="476254" cy="3619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18BE5A9A-3E32-45C0-AD1F-790B2CFF9BDE}"/>
              </a:ext>
            </a:extLst>
          </p:cNvPr>
          <p:cNvSpPr/>
          <p:nvPr/>
        </p:nvSpPr>
        <p:spPr>
          <a:xfrm>
            <a:off x="8899834" y="1847263"/>
            <a:ext cx="1158566" cy="308821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 dirty="0"/>
          </a:p>
        </p:txBody>
      </p:sp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4BAB5264-E9DC-4DD5-80B9-7A504E39AE1F}"/>
              </a:ext>
            </a:extLst>
          </p:cNvPr>
          <p:cNvSpPr/>
          <p:nvPr/>
        </p:nvSpPr>
        <p:spPr>
          <a:xfrm>
            <a:off x="10144433" y="1825625"/>
            <a:ext cx="1158566" cy="308821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A916093F-BAB3-4211-81D7-D37695B4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95177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0" grpId="0"/>
      <p:bldP spid="16" grpId="0" animBg="1"/>
      <p:bldP spid="16" grpId="1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4">
            <a:extLst>
              <a:ext uri="{FF2B5EF4-FFF2-40B4-BE49-F238E27FC236}">
                <a16:creationId xmlns:a16="http://schemas.microsoft.com/office/drawing/2014/main" id="{E335A9F8-4E33-4BA7-B1A9-BF439D15A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5735636"/>
            <a:ext cx="4901184" cy="1122363"/>
          </a:xfrm>
        </p:spPr>
        <p:txBody>
          <a:bodyPr>
            <a:normAutofit/>
          </a:bodyPr>
          <a:lstStyle/>
          <a:p>
            <a:pPr algn="l"/>
            <a:r>
              <a:rPr lang="pl-PL" sz="2800" dirty="0" err="1">
                <a:solidFill>
                  <a:srgbClr val="FFFFFF"/>
                </a:solidFill>
              </a:rPr>
              <a:t>Binary</a:t>
            </a:r>
            <a:r>
              <a:rPr lang="pl-PL" sz="2800" dirty="0">
                <a:solidFill>
                  <a:srgbClr val="FFFFFF"/>
                </a:solidFill>
              </a:rPr>
              <a:t> </a:t>
            </a:r>
            <a:r>
              <a:rPr lang="pl-PL" sz="2800" dirty="0" err="1">
                <a:solidFill>
                  <a:srgbClr val="FFFFFF"/>
                </a:solidFill>
              </a:rPr>
              <a:t>adders</a:t>
            </a:r>
            <a:endParaRPr lang="pl-PL" sz="2800" dirty="0">
              <a:solidFill>
                <a:srgbClr val="FFFFFF"/>
              </a:solidFill>
            </a:endParaRPr>
          </a:p>
          <a:p>
            <a:pPr algn="l"/>
            <a:r>
              <a:rPr lang="pl-PL" sz="2800" dirty="0">
                <a:solidFill>
                  <a:srgbClr val="FFFFFF"/>
                </a:solidFill>
              </a:rPr>
              <a:t>bin2bcd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9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C01834-AD5E-404C-BBC8-53B7567C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Half 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48E8BE4-D147-4FFD-8542-9879BEFFD1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2822575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We add two bits</a:t>
                </a:r>
              </a:p>
              <a:p>
                <a:r>
                  <a:rPr lang="en-US" noProof="0" dirty="0"/>
                  <a:t>We expect 2-bit outcome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noProof="0" dirty="0"/>
                  <a:t>Using Sum of Product method: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noProof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noProof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48E8BE4-D147-4FFD-8542-9879BEFFD1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2822575"/>
              </a:xfrm>
              <a:blipFill>
                <a:blip r:embed="rId3"/>
                <a:stretch>
                  <a:fillRect l="-2088" t="-344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5146D41A-8267-4693-A6CC-7779E0CA8C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874111"/>
              </p:ext>
            </p:extLst>
          </p:nvPr>
        </p:nvGraphicFramePr>
        <p:xfrm>
          <a:off x="6096000" y="462757"/>
          <a:ext cx="5486400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9240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1249290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1249290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1249290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  <a:gridCol w="1249290">
                  <a:extLst>
                    <a:ext uri="{9D8B030D-6E8A-4147-A177-3AD203B41FA5}">
                      <a16:colId xmlns:a16="http://schemas.microsoft.com/office/drawing/2014/main" val="83149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  <a:endParaRPr lang="pl-PL" sz="2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  <a:endParaRPr lang="pl-PL" sz="2800" baseline="-250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 err="1"/>
                        <a:t>c</a:t>
                      </a:r>
                      <a:r>
                        <a:rPr lang="pl-PL" sz="2800" baseline="-25000" dirty="0" err="1"/>
                        <a:t>out</a:t>
                      </a:r>
                      <a:r>
                        <a:rPr lang="pl-PL" sz="2800" dirty="0"/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</a:t>
                      </a:r>
                      <a:endParaRPr lang="pl-PL" sz="28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</a:tbl>
          </a:graphicData>
        </a:graphic>
      </p:graphicFrame>
      <p:pic>
        <p:nvPicPr>
          <p:cNvPr id="5" name="Picture 10" descr="data:image/png;base64,iVBORw0KGgoAAAANSUhEUgAAAOwAAABkCAYAAACFMNyhAAAEiElEQVR4nO3dP2hTaxzG8YcoKDiUek29ttStGUQQnNwkk6ijYyO4OIjUbgnChQyFGzpcsIObkzo7FVwcIkJnry5uUnWqk4t3UMgdzqnvyZvXQ9Kkff+c7wdeKD+IvAd+j+/JyXvOkQAAAAAAAAAAAAAAAAAAAAAAAAAAAAAAAAAAAIBwdQMa64d8rECUzhf+fippENDYFcEFJElLygIxUBZUSVqT/5ASXMDhikwgPjhqX+XvdPilzH8mBBeQVJP0QyYMZyQdk/TTqvm0LndwH/ucFODLjkwIrjtqNzzNy+YKLqstKueRTAC6eW3LUQvFY7HaosJWZRp/O6+1HLWQuFZbQotKaMg0/V5JLUT2aktoUQl7Mk3fKKmFiNCicrZlGn7VUWt5mte47NByIQpBOy5pQ9LnfPTy2ri6Ms3+yFHbmtlMD08xtLue5wKU2pB15fRio/G61253xxk3m83n+5+bn5v7ZNeU/cwTg+KFKE6NEay3sgJ7bmFh0Ot0xhp/PXjw63O1Wm3wd7s9VFO2keKYr4ObwLr4PosIvJcV2D/r9bED2+t0BvXTp3999t7t2yM1ZVsWY2B/n33odzrAqJ6swF5YWXkz7ilxr93uLi8tvZU0OHnixLe1O3f+6bXb3eXFxX8L/+aav8ObmB3ay36nAwyb9qKTlF0J/k9Zg2/mtY5M02/+5nOh6svMve91JsAhuCvT4E9KarG4LL7PImG3ZJr7RUktJg9FaJGopkZPIV212NjfZ+/7nQ4wG5dkmvpdSS1Gr2WO45XnuQAzsSzT1F9KajFa1PAqu+h3OsD0Tsk09PeSWqxeib3GSMx3maY+VVKL0X2x1xiJ+SLT1MsltVgV9xqzyiJ672Qa+lJJLVbFvcassoheX6ahmyW1mBVXWfYZI2ovZJr5VkktZvYdPbPYZzyLraHAxJ7INPLdklrs+sqP6Y/5+Y+T3CThGhcbjeLvvPtjw9/hoSo2ZX7CaVm1gbKbAVIwtM/42tWrE92KaI9zCwt2WAfK7lEGDhWBPcA4W6+7AhvzzjBEglPiA4wLKytvNBrYnr/DQ1Vw0elguOgEL/riZx0gGmycACLC1kQgIilv/md1RVJSv72O1RVJSfkG9uKznVhdkYRUHxFjPz2R1RVJSPUhbH3FfwzAiCo85pQ3ACAZqT9InE0SCAav6hjVF6fCCNRU74flZVjA0Zrq/bC8bhI4WlO9H5YXOgNHa6r3w95sNp/vf25+bu6TXZO04+3IJlPczURYEaxpLzp1ZRp9q6QWsuKpMLuZkLRtmWZfddRav/lcKOzvrexmQtL2ZJq9UVILkR1WToWRtIZMs++V1EJEWFE5qzINv53XWo5aSNY1fIGJsKIytmSavltSC4W9qhJWVMqOTONfd9RueJqXzbWq7ooLTKiQmqQfMgE4o2yDxE+r5pMrqKyqqKQrMgH44Kh9VXZK7GO8lDuorKqorCWZUDzNa2saDUkIg6ACufOFv5/JfzgJKjAmX6fArkFQAQAAAAAAAAAAAAAAAAAAAAAAAAAAAAAAAAAAgNz/lO7CIeP8OqAAAAAASUVORK5CYII=">
            <a:extLst>
              <a:ext uri="{FF2B5EF4-FFF2-40B4-BE49-F238E27FC236}">
                <a16:creationId xmlns:a16="http://schemas.microsoft.com/office/drawing/2014/main" id="{120A04C1-C7AE-4FF3-8D8E-086C8337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0" y="2952750"/>
            <a:ext cx="2247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data:image/png;base64,iVBORw0KGgoAAAANSUhEUgAAAOwAAABkCAYAAACFMNyhAAADOUlEQVR4nO3dvW4UVxyH4V+RW7ATVqK0hRCh2JoSCpoUXEBuwJQIROXChe8gtWuaVHSWvIiWAiWXkCK3kM4pZpf9YLATvLsz85/nkU5hF9Y5I706c9a7OwkAAAAAAAAAAAAAAAAAAAAAAAD032kPxkmSya4XChWcJrnuybiMiOFGfQr2WxGf7Gz1MDCrwV5l/7fD79NEeVu4syTT3VwCGI7VYE87nMckzU56W8Rvu5og9EFfgm0zSROo3Rbm+hzswjRNpHZbRm8IwS7YbRm9IQWb2G0ZuaEFu9C224qW8oYabNK+27o9pjd+SHKW5K/5OJ//7i6GHOzCLOtnWuiFs2zcBj46Pv5w/vr16feOnx88uMrwg51m/bq86nY60PicjWDvHR5en795893j6ZMnq39vqMEm62faf5Lc73Y6kPyZjWB/OjgQ7NKnLNdy0e1UoDmzrgX78Ojoo1viL55n/fo873Y6jJ0XnW53keV6PnU7Fdi+asHeT3OGXazpZbfTge2qFmyS/J7lmt51PBfYqorBPs5yTX93PBfYqorBJk2oi3U97ngusDVVg30X51gKqhrsyzjHUlDVYJ1jKalqsIlzLAVVDtY5lnIqB+scSzmVg932OXYXbw2F/6VysMnKOfbXFy9+u8sHJR4dH3/I8lotxlmHa2OEqgf75Rz7y7Nnd/oo4r3Dw81Yr9N8Rhn2RrD/cfx4cNAW7B8dro0Rqh7s1m6JHx4dfczXwZ53uDZGqHKwXnSinMrB+rcO5VQO1hsnKKdysN6aSDlVg/Xmf0qqGqzzKyVVDdb5lZKqBuv8SkkVg3V+payKwfqaU8qqFqwvEqc3PKrjdhfxqA56wvNhb+ZhWPSK58PezOMm6RXPh/02D3Smdzwftt0069flVbfTgYYXndrNslzDrNOZwI4NOdhp1mO9nv8OyhpqsKtn1sV42+mMYA+GFmzbripWRmNIwbbtqrO4DWZEhhCsXRXm+hzsJHZVWNOXYCdJTuZzeJ/kMl+Haldl9FaDvZr/vM9xU5x2VdiwGmwfx2WanRdIv4K9zHLnPUlzmwys2PctcNsQJwAAAAAAAAAAAAAAAAAAAAAAAMz9C8PsSGPJ1BuRAAAAAElFTkSuQmCC">
            <a:extLst>
              <a:ext uri="{FF2B5EF4-FFF2-40B4-BE49-F238E27FC236}">
                <a16:creationId xmlns:a16="http://schemas.microsoft.com/office/drawing/2014/main" id="{38565DAC-52B6-444D-9ED5-69023C3D9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0" y="2952750"/>
            <a:ext cx="2247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9030E779-9194-4A1B-B927-00331641D68F}"/>
              </a:ext>
            </a:extLst>
          </p:cNvPr>
          <p:cNvSpPr/>
          <p:nvPr/>
        </p:nvSpPr>
        <p:spPr>
          <a:xfrm>
            <a:off x="6887770" y="1598500"/>
            <a:ext cx="1898090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9CBB10B0-F7EF-401E-96CC-5916BE2E5209}"/>
              </a:ext>
            </a:extLst>
          </p:cNvPr>
          <p:cNvCxnSpPr/>
          <p:nvPr/>
        </p:nvCxnSpPr>
        <p:spPr>
          <a:xfrm flipH="1">
            <a:off x="11009243" y="1772850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2B57E58A-8B40-47BA-9C42-B48F556550BC}"/>
              </a:ext>
            </a:extLst>
          </p:cNvPr>
          <p:cNvSpPr/>
          <p:nvPr/>
        </p:nvSpPr>
        <p:spPr>
          <a:xfrm>
            <a:off x="6887770" y="2114143"/>
            <a:ext cx="1898090" cy="31931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FF9A4692-B042-4636-921C-7ED88A43A4F9}"/>
              </a:ext>
            </a:extLst>
          </p:cNvPr>
          <p:cNvCxnSpPr/>
          <p:nvPr/>
        </p:nvCxnSpPr>
        <p:spPr>
          <a:xfrm flipH="1">
            <a:off x="11009243" y="2289499"/>
            <a:ext cx="689113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stokąt 13">
            <a:extLst>
              <a:ext uri="{FF2B5EF4-FFF2-40B4-BE49-F238E27FC236}">
                <a16:creationId xmlns:a16="http://schemas.microsoft.com/office/drawing/2014/main" id="{4195C6EB-45FB-4B7F-839E-866DE59EF1EF}"/>
              </a:ext>
            </a:extLst>
          </p:cNvPr>
          <p:cNvSpPr/>
          <p:nvPr/>
        </p:nvSpPr>
        <p:spPr>
          <a:xfrm>
            <a:off x="2426486" y="3255472"/>
            <a:ext cx="547466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026B3E5C-DC24-4289-AC42-4F4932B1D613}"/>
              </a:ext>
            </a:extLst>
          </p:cNvPr>
          <p:cNvSpPr/>
          <p:nvPr/>
        </p:nvSpPr>
        <p:spPr>
          <a:xfrm>
            <a:off x="2942473" y="3255472"/>
            <a:ext cx="85128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5F7EBB85-F3AA-4151-A2C6-8CAB17F6E1DF}"/>
              </a:ext>
            </a:extLst>
          </p:cNvPr>
          <p:cNvSpPr/>
          <p:nvPr/>
        </p:nvSpPr>
        <p:spPr>
          <a:xfrm>
            <a:off x="6887770" y="2629786"/>
            <a:ext cx="1898090" cy="31931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71FFB755-36F0-4EA6-BA73-8F60089E0B7E}"/>
              </a:ext>
            </a:extLst>
          </p:cNvPr>
          <p:cNvCxnSpPr/>
          <p:nvPr/>
        </p:nvCxnSpPr>
        <p:spPr>
          <a:xfrm flipH="1">
            <a:off x="9781879" y="2789713"/>
            <a:ext cx="689113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rostokąt 18">
            <a:extLst>
              <a:ext uri="{FF2B5EF4-FFF2-40B4-BE49-F238E27FC236}">
                <a16:creationId xmlns:a16="http://schemas.microsoft.com/office/drawing/2014/main" id="{D6A47762-4854-4386-AEC5-83A5542720CF}"/>
              </a:ext>
            </a:extLst>
          </p:cNvPr>
          <p:cNvSpPr/>
          <p:nvPr/>
        </p:nvSpPr>
        <p:spPr>
          <a:xfrm>
            <a:off x="3770659" y="3255472"/>
            <a:ext cx="1398754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F91AB818-05F0-4C8A-B80C-F2540CA51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4" t="69889" r="65803" b="21555"/>
          <a:stretch/>
        </p:blipFill>
        <p:spPr bwMode="auto">
          <a:xfrm>
            <a:off x="4262295" y="485754"/>
            <a:ext cx="1224105" cy="108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66889ED-BA15-4D49-9B1F-ACCE4F96D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8884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14" grpId="0" animBg="1"/>
      <p:bldP spid="15" grpId="0" animBg="1"/>
      <p:bldP spid="16" grpId="0" animBg="1"/>
      <p:bldP spid="16" grpId="1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C01834-AD5E-404C-BBC8-53B7567C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Full adder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48E8BE4-D147-4FFD-8542-9879BEFF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1603375"/>
          </a:xfrm>
        </p:spPr>
        <p:txBody>
          <a:bodyPr>
            <a:normAutofit/>
          </a:bodyPr>
          <a:lstStyle/>
          <a:p>
            <a:r>
              <a:rPr lang="en-US" noProof="0" dirty="0"/>
              <a:t>We add three bits</a:t>
            </a:r>
          </a:p>
          <a:p>
            <a:r>
              <a:rPr lang="en-US" noProof="0" dirty="0"/>
              <a:t>We expect 2-bit outcome</a:t>
            </a:r>
          </a:p>
          <a:p>
            <a:r>
              <a:rPr lang="en-US" noProof="0" dirty="0"/>
              <a:t>Using Sum of Product method: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5146D41A-8267-4693-A6CC-7779E0CA8C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0286213"/>
              </p:ext>
            </p:extLst>
          </p:nvPr>
        </p:nvGraphicFramePr>
        <p:xfrm>
          <a:off x="6648451" y="577057"/>
          <a:ext cx="5067298" cy="466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8058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83149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c</a:t>
                      </a:r>
                      <a:endParaRPr lang="pl-PL" sz="2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  <a:endParaRPr lang="pl-PL" sz="2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  <a:endParaRPr lang="pl-PL" sz="2800" baseline="-250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 err="1"/>
                        <a:t>c</a:t>
                      </a:r>
                      <a:r>
                        <a:rPr lang="pl-PL" sz="2800" baseline="-25000" dirty="0" err="1"/>
                        <a:t>out</a:t>
                      </a:r>
                      <a:r>
                        <a:rPr lang="pl-PL" sz="2800" dirty="0"/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</a:t>
                      </a:r>
                      <a:endParaRPr lang="pl-PL" sz="28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B819204C-9798-4812-9A57-5583BBBFC6A9}"/>
                  </a:ext>
                </a:extLst>
              </p:cNvPr>
              <p:cNvSpPr/>
              <p:nvPr/>
            </p:nvSpPr>
            <p:spPr>
              <a:xfrm>
                <a:off x="1096962" y="3288336"/>
                <a:ext cx="4740275" cy="752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l-PL" sz="2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𝑐𝑎𝑏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B819204C-9798-4812-9A57-5583BBBFC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62" y="3288336"/>
                <a:ext cx="4740275" cy="752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469E556F-B492-492E-8045-54AB4911A03F}"/>
              </a:ext>
            </a:extLst>
          </p:cNvPr>
          <p:cNvSpPr/>
          <p:nvPr/>
        </p:nvSpPr>
        <p:spPr>
          <a:xfrm>
            <a:off x="7279823" y="1716212"/>
            <a:ext cx="2346776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5C520C84-00EF-47B5-9F13-ECE074A68F72}"/>
              </a:ext>
            </a:extLst>
          </p:cNvPr>
          <p:cNvCxnSpPr/>
          <p:nvPr/>
        </p:nvCxnSpPr>
        <p:spPr>
          <a:xfrm flipH="1">
            <a:off x="11353800" y="1885939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9198421F-F462-4350-8211-C4D39DDE1B02}"/>
              </a:ext>
            </a:extLst>
          </p:cNvPr>
          <p:cNvSpPr/>
          <p:nvPr/>
        </p:nvSpPr>
        <p:spPr>
          <a:xfrm>
            <a:off x="7267575" y="2236226"/>
            <a:ext cx="2346776" cy="31931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B02E9BC1-F27A-4828-BC66-0EDD70103FAF}"/>
              </a:ext>
            </a:extLst>
          </p:cNvPr>
          <p:cNvCxnSpPr/>
          <p:nvPr/>
        </p:nvCxnSpPr>
        <p:spPr>
          <a:xfrm flipH="1">
            <a:off x="11353800" y="2375224"/>
            <a:ext cx="689113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stokąt: zaokrąglone rogi 22">
            <a:extLst>
              <a:ext uri="{FF2B5EF4-FFF2-40B4-BE49-F238E27FC236}">
                <a16:creationId xmlns:a16="http://schemas.microsoft.com/office/drawing/2014/main" id="{0B3AB28A-D8D8-43C1-8AE4-9F0F495B8DAB}"/>
              </a:ext>
            </a:extLst>
          </p:cNvPr>
          <p:cNvSpPr/>
          <p:nvPr/>
        </p:nvSpPr>
        <p:spPr>
          <a:xfrm>
            <a:off x="7279823" y="3265281"/>
            <a:ext cx="2346776" cy="31931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61A1947C-D486-410B-89C1-36B6C0573796}"/>
              </a:ext>
            </a:extLst>
          </p:cNvPr>
          <p:cNvCxnSpPr/>
          <p:nvPr/>
        </p:nvCxnSpPr>
        <p:spPr>
          <a:xfrm flipH="1">
            <a:off x="11353799" y="3433950"/>
            <a:ext cx="689113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35F54CEC-2BC3-443A-A8DF-E87420AD3D7C}"/>
              </a:ext>
            </a:extLst>
          </p:cNvPr>
          <p:cNvSpPr/>
          <p:nvPr/>
        </p:nvSpPr>
        <p:spPr>
          <a:xfrm>
            <a:off x="7279823" y="4814350"/>
            <a:ext cx="2346776" cy="31931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0B334AAE-FE4B-4212-AF1A-0635B1BC97D0}"/>
              </a:ext>
            </a:extLst>
          </p:cNvPr>
          <p:cNvCxnSpPr/>
          <p:nvPr/>
        </p:nvCxnSpPr>
        <p:spPr>
          <a:xfrm flipH="1">
            <a:off x="11381522" y="4974006"/>
            <a:ext cx="689113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rostokąt 66">
            <a:extLst>
              <a:ext uri="{FF2B5EF4-FFF2-40B4-BE49-F238E27FC236}">
                <a16:creationId xmlns:a16="http://schemas.microsoft.com/office/drawing/2014/main" id="{0EF105E1-B4FE-412A-A2D3-8CB5A2E081D2}"/>
              </a:ext>
            </a:extLst>
          </p:cNvPr>
          <p:cNvSpPr/>
          <p:nvPr/>
        </p:nvSpPr>
        <p:spPr>
          <a:xfrm>
            <a:off x="1772439" y="3400833"/>
            <a:ext cx="651999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Prostokąt 67">
            <a:extLst>
              <a:ext uri="{FF2B5EF4-FFF2-40B4-BE49-F238E27FC236}">
                <a16:creationId xmlns:a16="http://schemas.microsoft.com/office/drawing/2014/main" id="{52511EEC-81BC-450D-A26F-D011F81E361E}"/>
              </a:ext>
            </a:extLst>
          </p:cNvPr>
          <p:cNvSpPr/>
          <p:nvPr/>
        </p:nvSpPr>
        <p:spPr>
          <a:xfrm>
            <a:off x="2503824" y="3388091"/>
            <a:ext cx="1022246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Prostokąt 68">
            <a:extLst>
              <a:ext uri="{FF2B5EF4-FFF2-40B4-BE49-F238E27FC236}">
                <a16:creationId xmlns:a16="http://schemas.microsoft.com/office/drawing/2014/main" id="{26A5C47D-4D93-464C-AE92-AAD2F899AD04}"/>
              </a:ext>
            </a:extLst>
          </p:cNvPr>
          <p:cNvSpPr/>
          <p:nvPr/>
        </p:nvSpPr>
        <p:spPr>
          <a:xfrm>
            <a:off x="3462987" y="3395939"/>
            <a:ext cx="1021423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Prostokąt 69">
            <a:extLst>
              <a:ext uri="{FF2B5EF4-FFF2-40B4-BE49-F238E27FC236}">
                <a16:creationId xmlns:a16="http://schemas.microsoft.com/office/drawing/2014/main" id="{3B6D5C7B-E899-4999-B453-DA2E34DB05BE}"/>
              </a:ext>
            </a:extLst>
          </p:cNvPr>
          <p:cNvSpPr/>
          <p:nvPr/>
        </p:nvSpPr>
        <p:spPr>
          <a:xfrm>
            <a:off x="4493780" y="3435552"/>
            <a:ext cx="964811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rostokąt 4">
                <a:extLst>
                  <a:ext uri="{FF2B5EF4-FFF2-40B4-BE49-F238E27FC236}">
                    <a16:creationId xmlns:a16="http://schemas.microsoft.com/office/drawing/2014/main" id="{B4351E1B-0261-4962-B4F8-226D8AF7834E}"/>
                  </a:ext>
                </a:extLst>
              </p:cNvPr>
              <p:cNvSpPr/>
              <p:nvPr/>
            </p:nvSpPr>
            <p:spPr>
              <a:xfrm>
                <a:off x="1415256" y="4061824"/>
                <a:ext cx="4479294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̅"/>
                              <m:ctrlP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pl-PL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pl-PL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5" name="Prostokąt 4">
                <a:extLst>
                  <a:ext uri="{FF2B5EF4-FFF2-40B4-BE49-F238E27FC236}">
                    <a16:creationId xmlns:a16="http://schemas.microsoft.com/office/drawing/2014/main" id="{B4351E1B-0261-4962-B4F8-226D8AF78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56" y="4061824"/>
                <a:ext cx="4479294" cy="578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106FBAE4-1D51-40C7-A767-C6BDF1CC758A}"/>
                  </a:ext>
                </a:extLst>
              </p:cNvPr>
              <p:cNvSpPr/>
              <p:nvPr/>
            </p:nvSpPr>
            <p:spPr>
              <a:xfrm>
                <a:off x="1360728" y="4712817"/>
                <a:ext cx="368645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pl-P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l-PL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  <m:r>
                                <a:rPr lang="pl-PL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106FBAE4-1D51-40C7-A767-C6BDF1CC7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728" y="4712817"/>
                <a:ext cx="3686458" cy="5786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Prostokąt 70">
                <a:extLst>
                  <a:ext uri="{FF2B5EF4-FFF2-40B4-BE49-F238E27FC236}">
                    <a16:creationId xmlns:a16="http://schemas.microsoft.com/office/drawing/2014/main" id="{20BED806-2EC4-4577-BBD7-44D84F355208}"/>
                  </a:ext>
                </a:extLst>
              </p:cNvPr>
              <p:cNvSpPr/>
              <p:nvPr/>
            </p:nvSpPr>
            <p:spPr>
              <a:xfrm>
                <a:off x="1342339" y="5699434"/>
                <a:ext cx="3234347" cy="532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71" name="Prostokąt 70">
                <a:extLst>
                  <a:ext uri="{FF2B5EF4-FFF2-40B4-BE49-F238E27FC236}">
                    <a16:creationId xmlns:a16="http://schemas.microsoft.com/office/drawing/2014/main" id="{20BED806-2EC4-4577-BBD7-44D84F355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339" y="5699434"/>
                <a:ext cx="3234347" cy="5327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Prostokąt 35">
                <a:extLst>
                  <a:ext uri="{FF2B5EF4-FFF2-40B4-BE49-F238E27FC236}">
                    <a16:creationId xmlns:a16="http://schemas.microsoft.com/office/drawing/2014/main" id="{9D38EBDB-F0BF-4AF9-93C0-475EA95B70D8}"/>
                  </a:ext>
                </a:extLst>
              </p:cNvPr>
              <p:cNvSpPr/>
              <p:nvPr/>
            </p:nvSpPr>
            <p:spPr>
              <a:xfrm>
                <a:off x="1340080" y="6317577"/>
                <a:ext cx="25534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6" name="Prostokąt 35">
                <a:extLst>
                  <a:ext uri="{FF2B5EF4-FFF2-40B4-BE49-F238E27FC236}">
                    <a16:creationId xmlns:a16="http://schemas.microsoft.com/office/drawing/2014/main" id="{9D38EBDB-F0BF-4AF9-93C0-475EA95B7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080" y="6317577"/>
                <a:ext cx="25534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Prostokąt 36">
            <a:extLst>
              <a:ext uri="{FF2B5EF4-FFF2-40B4-BE49-F238E27FC236}">
                <a16:creationId xmlns:a16="http://schemas.microsoft.com/office/drawing/2014/main" id="{F4A82232-6439-4F6D-91FE-085BC7136429}"/>
              </a:ext>
            </a:extLst>
          </p:cNvPr>
          <p:cNvSpPr/>
          <p:nvPr/>
        </p:nvSpPr>
        <p:spPr>
          <a:xfrm>
            <a:off x="3143780" y="5623561"/>
            <a:ext cx="134063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rostokąt 9">
                <a:extLst>
                  <a:ext uri="{FF2B5EF4-FFF2-40B4-BE49-F238E27FC236}">
                    <a16:creationId xmlns:a16="http://schemas.microsoft.com/office/drawing/2014/main" id="{2B2C7345-E7DE-4AA0-8C34-E64E0DCF0C83}"/>
                  </a:ext>
                </a:extLst>
              </p:cNvPr>
              <p:cNvSpPr/>
              <p:nvPr/>
            </p:nvSpPr>
            <p:spPr>
              <a:xfrm>
                <a:off x="2503824" y="5312092"/>
                <a:ext cx="44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Prostokąt 9">
                <a:extLst>
                  <a:ext uri="{FF2B5EF4-FFF2-40B4-BE49-F238E27FC236}">
                    <a16:creationId xmlns:a16="http://schemas.microsoft.com/office/drawing/2014/main" id="{2B2C7345-E7DE-4AA0-8C34-E64E0DCF0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824" y="5312092"/>
                <a:ext cx="44127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Nawias klamrowy zamykający 39">
            <a:extLst>
              <a:ext uri="{FF2B5EF4-FFF2-40B4-BE49-F238E27FC236}">
                <a16:creationId xmlns:a16="http://schemas.microsoft.com/office/drawing/2014/main" id="{9900B3AF-DCB8-4871-805C-348557A8D61A}"/>
              </a:ext>
            </a:extLst>
          </p:cNvPr>
          <p:cNvSpPr/>
          <p:nvPr/>
        </p:nvSpPr>
        <p:spPr>
          <a:xfrm rot="5400000">
            <a:off x="2624448" y="4873510"/>
            <a:ext cx="45719" cy="797719"/>
          </a:xfrm>
          <a:prstGeom prst="rightBrace">
            <a:avLst>
              <a:gd name="adj1" fmla="val 234131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Nawias klamrowy zamykający 41">
            <a:extLst>
              <a:ext uri="{FF2B5EF4-FFF2-40B4-BE49-F238E27FC236}">
                <a16:creationId xmlns:a16="http://schemas.microsoft.com/office/drawing/2014/main" id="{8066DAF9-AE43-4EE4-AB5C-3606042E8AE8}"/>
              </a:ext>
            </a:extLst>
          </p:cNvPr>
          <p:cNvSpPr/>
          <p:nvPr/>
        </p:nvSpPr>
        <p:spPr>
          <a:xfrm rot="5400000">
            <a:off x="4355083" y="4883064"/>
            <a:ext cx="45719" cy="797719"/>
          </a:xfrm>
          <a:prstGeom prst="rightBrace">
            <a:avLst>
              <a:gd name="adj1" fmla="val 234131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rostokąt 10">
                <a:extLst>
                  <a:ext uri="{FF2B5EF4-FFF2-40B4-BE49-F238E27FC236}">
                    <a16:creationId xmlns:a16="http://schemas.microsoft.com/office/drawing/2014/main" id="{FA829070-F7FA-4BA2-993A-AE5BC8EAFBBF}"/>
                  </a:ext>
                </a:extLst>
              </p:cNvPr>
              <p:cNvSpPr/>
              <p:nvPr/>
            </p:nvSpPr>
            <p:spPr>
              <a:xfrm>
                <a:off x="4270603" y="5298500"/>
                <a:ext cx="441275" cy="469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Prostokąt 10">
                <a:extLst>
                  <a:ext uri="{FF2B5EF4-FFF2-40B4-BE49-F238E27FC236}">
                    <a16:creationId xmlns:a16="http://schemas.microsoft.com/office/drawing/2014/main" id="{FA829070-F7FA-4BA2-993A-AE5BC8EAF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603" y="5298500"/>
                <a:ext cx="441275" cy="469809"/>
              </a:xfrm>
              <a:prstGeom prst="rect">
                <a:avLst/>
              </a:prstGeom>
              <a:blipFill>
                <a:blip r:embed="rId14"/>
                <a:stretch>
                  <a:fillRect r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2">
            <a:extLst>
              <a:ext uri="{FF2B5EF4-FFF2-40B4-BE49-F238E27FC236}">
                <a16:creationId xmlns:a16="http://schemas.microsoft.com/office/drawing/2014/main" id="{52646CAA-BC10-412B-8B42-914F0FBF6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5" t="39166" r="65853" b="48652"/>
          <a:stretch/>
        </p:blipFill>
        <p:spPr bwMode="auto">
          <a:xfrm>
            <a:off x="4754604" y="378624"/>
            <a:ext cx="1204553" cy="15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04A21D9-A0B5-479E-BDC9-4393A89F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35352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20" grpId="0" animBg="1"/>
      <p:bldP spid="23" grpId="0" animBg="1"/>
      <p:bldP spid="26" grpId="0" animBg="1"/>
      <p:bldP spid="67" grpId="0" animBg="1"/>
      <p:bldP spid="68" grpId="0" animBg="1"/>
      <p:bldP spid="69" grpId="0" animBg="1"/>
      <p:bldP spid="70" grpId="0" animBg="1"/>
      <p:bldP spid="5" grpId="0"/>
      <p:bldP spid="6" grpId="0"/>
      <p:bldP spid="71" grpId="0"/>
      <p:bldP spid="36" grpId="0"/>
      <p:bldP spid="37" grpId="0" animBg="1"/>
      <p:bldP spid="10" grpId="0"/>
      <p:bldP spid="40" grpId="0" animBg="1"/>
      <p:bldP spid="42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C01834-AD5E-404C-BBC8-53B7567C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Full adder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48E8BE4-D147-4FFD-8542-9879BEFF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1603375"/>
          </a:xfrm>
        </p:spPr>
        <p:txBody>
          <a:bodyPr>
            <a:normAutofit/>
          </a:bodyPr>
          <a:lstStyle/>
          <a:p>
            <a:r>
              <a:rPr lang="en-US" noProof="0" dirty="0"/>
              <a:t>We add three bits</a:t>
            </a:r>
          </a:p>
          <a:p>
            <a:r>
              <a:rPr lang="en-US" noProof="0" dirty="0"/>
              <a:t>We expect 2-bit outcome</a:t>
            </a:r>
          </a:p>
          <a:p>
            <a:r>
              <a:rPr lang="en-US" noProof="0" dirty="0"/>
              <a:t>Using Sum of Product method: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5146D41A-8267-4693-A6CC-7779E0CA8C3A}"/>
              </a:ext>
            </a:extLst>
          </p:cNvPr>
          <p:cNvGraphicFramePr>
            <a:graphicFrameLocks/>
          </p:cNvGraphicFramePr>
          <p:nvPr/>
        </p:nvGraphicFramePr>
        <p:xfrm>
          <a:off x="6648451" y="577057"/>
          <a:ext cx="5067298" cy="466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8058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  <a:gridCol w="939848">
                  <a:extLst>
                    <a:ext uri="{9D8B030D-6E8A-4147-A177-3AD203B41FA5}">
                      <a16:colId xmlns:a16="http://schemas.microsoft.com/office/drawing/2014/main" val="831492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c</a:t>
                      </a:r>
                      <a:endParaRPr lang="pl-PL" sz="2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  <a:endParaRPr lang="pl-PL" sz="2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  <a:endParaRPr lang="pl-PL" sz="2800" baseline="-250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 err="1"/>
                        <a:t>c</a:t>
                      </a:r>
                      <a:r>
                        <a:rPr lang="pl-PL" sz="2800" baseline="-25000" dirty="0" err="1"/>
                        <a:t>out</a:t>
                      </a:r>
                      <a:r>
                        <a:rPr lang="pl-PL" sz="2800" dirty="0"/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</a:t>
                      </a:r>
                      <a:endParaRPr lang="pl-PL" sz="28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B819204C-9798-4812-9A57-5583BBBFC6A9}"/>
                  </a:ext>
                </a:extLst>
              </p:cNvPr>
              <p:cNvSpPr/>
              <p:nvPr/>
            </p:nvSpPr>
            <p:spPr>
              <a:xfrm>
                <a:off x="1136426" y="3314700"/>
                <a:ext cx="282348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B819204C-9798-4812-9A57-5583BBBFC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26" y="3314700"/>
                <a:ext cx="2823481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A5EF4735-5FD8-4184-8A9F-C3E132777007}"/>
                  </a:ext>
                </a:extLst>
              </p:cNvPr>
              <p:cNvSpPr txBox="1"/>
              <p:nvPr/>
            </p:nvSpPr>
            <p:spPr>
              <a:xfrm>
                <a:off x="1136426" y="4500679"/>
                <a:ext cx="4757905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𝑐𝑎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𝑐𝑎𝑏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A5EF4735-5FD8-4184-8A9F-C3E132777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26" y="4500679"/>
                <a:ext cx="4757905" cy="440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rostokąt: zaokrąglone rogi 27">
            <a:extLst>
              <a:ext uri="{FF2B5EF4-FFF2-40B4-BE49-F238E27FC236}">
                <a16:creationId xmlns:a16="http://schemas.microsoft.com/office/drawing/2014/main" id="{2CCE16CE-F9B2-437E-99E0-3D997606C6D5}"/>
              </a:ext>
            </a:extLst>
          </p:cNvPr>
          <p:cNvSpPr/>
          <p:nvPr/>
        </p:nvSpPr>
        <p:spPr>
          <a:xfrm>
            <a:off x="7275895" y="2767581"/>
            <a:ext cx="2346776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C9117DCB-88B2-4BEC-8458-55107D554E0C}"/>
              </a:ext>
            </a:extLst>
          </p:cNvPr>
          <p:cNvCxnSpPr/>
          <p:nvPr/>
        </p:nvCxnSpPr>
        <p:spPr>
          <a:xfrm flipH="1">
            <a:off x="10396537" y="2908777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rostokąt: zaokrąglone rogi 31">
            <a:extLst>
              <a:ext uri="{FF2B5EF4-FFF2-40B4-BE49-F238E27FC236}">
                <a16:creationId xmlns:a16="http://schemas.microsoft.com/office/drawing/2014/main" id="{BC318E77-1C5B-44FD-9602-00C2F1CBBE05}"/>
              </a:ext>
            </a:extLst>
          </p:cNvPr>
          <p:cNvSpPr/>
          <p:nvPr/>
        </p:nvSpPr>
        <p:spPr>
          <a:xfrm>
            <a:off x="7275895" y="3798081"/>
            <a:ext cx="2346776" cy="31931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C16AEFC3-56AA-463A-9D09-CE3CD6BDB6A1}"/>
              </a:ext>
            </a:extLst>
          </p:cNvPr>
          <p:cNvCxnSpPr/>
          <p:nvPr/>
        </p:nvCxnSpPr>
        <p:spPr>
          <a:xfrm flipH="1">
            <a:off x="10396537" y="3956585"/>
            <a:ext cx="689113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rostokąt: zaokrąglone rogi 34">
            <a:extLst>
              <a:ext uri="{FF2B5EF4-FFF2-40B4-BE49-F238E27FC236}">
                <a16:creationId xmlns:a16="http://schemas.microsoft.com/office/drawing/2014/main" id="{9A0687A2-753C-4C74-8AE8-2681490DC9B2}"/>
              </a:ext>
            </a:extLst>
          </p:cNvPr>
          <p:cNvSpPr/>
          <p:nvPr/>
        </p:nvSpPr>
        <p:spPr>
          <a:xfrm>
            <a:off x="7275895" y="4314909"/>
            <a:ext cx="2346776" cy="31931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6" name="Łącznik prosty ze strzałką 35">
            <a:extLst>
              <a:ext uri="{FF2B5EF4-FFF2-40B4-BE49-F238E27FC236}">
                <a16:creationId xmlns:a16="http://schemas.microsoft.com/office/drawing/2014/main" id="{C7012F70-F0FB-4807-8FEE-537F543E414C}"/>
              </a:ext>
            </a:extLst>
          </p:cNvPr>
          <p:cNvCxnSpPr/>
          <p:nvPr/>
        </p:nvCxnSpPr>
        <p:spPr>
          <a:xfrm flipH="1">
            <a:off x="10396537" y="4445711"/>
            <a:ext cx="689113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rostokąt: zaokrąglone rogi 37">
            <a:extLst>
              <a:ext uri="{FF2B5EF4-FFF2-40B4-BE49-F238E27FC236}">
                <a16:creationId xmlns:a16="http://schemas.microsoft.com/office/drawing/2014/main" id="{3AB0BD9C-769C-4843-84FD-404E13408A78}"/>
              </a:ext>
            </a:extLst>
          </p:cNvPr>
          <p:cNvSpPr/>
          <p:nvPr/>
        </p:nvSpPr>
        <p:spPr>
          <a:xfrm>
            <a:off x="7275895" y="4827375"/>
            <a:ext cx="2346776" cy="31931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59612EC7-B6F4-4147-9F40-259BB39AF43C}"/>
              </a:ext>
            </a:extLst>
          </p:cNvPr>
          <p:cNvCxnSpPr/>
          <p:nvPr/>
        </p:nvCxnSpPr>
        <p:spPr>
          <a:xfrm flipH="1">
            <a:off x="10396537" y="4974006"/>
            <a:ext cx="689113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rostokąt 4">
                <a:extLst>
                  <a:ext uri="{FF2B5EF4-FFF2-40B4-BE49-F238E27FC236}">
                    <a16:creationId xmlns:a16="http://schemas.microsoft.com/office/drawing/2014/main" id="{E1FA5026-1610-480D-854F-6C56DE4C6C30}"/>
                  </a:ext>
                </a:extLst>
              </p:cNvPr>
              <p:cNvSpPr/>
              <p:nvPr/>
            </p:nvSpPr>
            <p:spPr>
              <a:xfrm>
                <a:off x="1719858" y="5141504"/>
                <a:ext cx="4290084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𝑎𝑏</m:t>
                      </m:r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pl-PL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̅"/>
                              <m:ctrlPr>
                                <a:rPr lang="pl-PL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5" name="Prostokąt 4">
                <a:extLst>
                  <a:ext uri="{FF2B5EF4-FFF2-40B4-BE49-F238E27FC236}">
                    <a16:creationId xmlns:a16="http://schemas.microsoft.com/office/drawing/2014/main" id="{E1FA5026-1610-480D-854F-6C56DE4C6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858" y="5141504"/>
                <a:ext cx="4290084" cy="578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31E0B0EE-2D6B-4790-BE73-764F089ACCAD}"/>
                  </a:ext>
                </a:extLst>
              </p:cNvPr>
              <p:cNvSpPr/>
              <p:nvPr/>
            </p:nvSpPr>
            <p:spPr>
              <a:xfrm>
                <a:off x="1770094" y="5920637"/>
                <a:ext cx="2865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31E0B0EE-2D6B-4790-BE73-764F089AC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094" y="5920637"/>
                <a:ext cx="286591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Prostokąt 70">
            <a:extLst>
              <a:ext uri="{FF2B5EF4-FFF2-40B4-BE49-F238E27FC236}">
                <a16:creationId xmlns:a16="http://schemas.microsoft.com/office/drawing/2014/main" id="{655FA372-4F80-45C5-AE42-1BDAA038B347}"/>
              </a:ext>
            </a:extLst>
          </p:cNvPr>
          <p:cNvSpPr/>
          <p:nvPr/>
        </p:nvSpPr>
        <p:spPr>
          <a:xfrm>
            <a:off x="2182364" y="4436188"/>
            <a:ext cx="651999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Prostokąt 71">
            <a:extLst>
              <a:ext uri="{FF2B5EF4-FFF2-40B4-BE49-F238E27FC236}">
                <a16:creationId xmlns:a16="http://schemas.microsoft.com/office/drawing/2014/main" id="{534C148F-6980-41DA-A144-0BEFC56D55C7}"/>
              </a:ext>
            </a:extLst>
          </p:cNvPr>
          <p:cNvSpPr/>
          <p:nvPr/>
        </p:nvSpPr>
        <p:spPr>
          <a:xfrm>
            <a:off x="2913749" y="4423446"/>
            <a:ext cx="1022246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Prostokąt 72">
            <a:extLst>
              <a:ext uri="{FF2B5EF4-FFF2-40B4-BE49-F238E27FC236}">
                <a16:creationId xmlns:a16="http://schemas.microsoft.com/office/drawing/2014/main" id="{82504644-C20E-4E33-8A0B-55B46CBBD960}"/>
              </a:ext>
            </a:extLst>
          </p:cNvPr>
          <p:cNvSpPr/>
          <p:nvPr/>
        </p:nvSpPr>
        <p:spPr>
          <a:xfrm>
            <a:off x="3872912" y="4431294"/>
            <a:ext cx="1021423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Prostokąt 73">
            <a:extLst>
              <a:ext uri="{FF2B5EF4-FFF2-40B4-BE49-F238E27FC236}">
                <a16:creationId xmlns:a16="http://schemas.microsoft.com/office/drawing/2014/main" id="{40FFC2C7-BCB5-4C9A-B196-352EBA6998AC}"/>
              </a:ext>
            </a:extLst>
          </p:cNvPr>
          <p:cNvSpPr/>
          <p:nvPr/>
        </p:nvSpPr>
        <p:spPr>
          <a:xfrm>
            <a:off x="4903705" y="4470907"/>
            <a:ext cx="964811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Prostokąt 74">
            <a:extLst>
              <a:ext uri="{FF2B5EF4-FFF2-40B4-BE49-F238E27FC236}">
                <a16:creationId xmlns:a16="http://schemas.microsoft.com/office/drawing/2014/main" id="{D06E4688-6ABB-4AF5-96F7-1DC7F6A514AD}"/>
              </a:ext>
            </a:extLst>
          </p:cNvPr>
          <p:cNvSpPr/>
          <p:nvPr/>
        </p:nvSpPr>
        <p:spPr>
          <a:xfrm>
            <a:off x="3733568" y="5061799"/>
            <a:ext cx="235576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Prostokąt 75">
            <a:extLst>
              <a:ext uri="{FF2B5EF4-FFF2-40B4-BE49-F238E27FC236}">
                <a16:creationId xmlns:a16="http://schemas.microsoft.com/office/drawing/2014/main" id="{F9FFE2DD-8599-4B8B-8AE8-F11F0C801A79}"/>
              </a:ext>
            </a:extLst>
          </p:cNvPr>
          <p:cNvSpPr/>
          <p:nvPr/>
        </p:nvSpPr>
        <p:spPr>
          <a:xfrm>
            <a:off x="2772873" y="5920637"/>
            <a:ext cx="1806043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5A6955A9-97DE-47E8-8D62-C3CE593B9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5" t="39166" r="65853" b="48652"/>
          <a:stretch/>
        </p:blipFill>
        <p:spPr bwMode="auto">
          <a:xfrm>
            <a:off x="4754604" y="378624"/>
            <a:ext cx="1204553" cy="15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ymbol zastępczy stopki 8">
            <a:extLst>
              <a:ext uri="{FF2B5EF4-FFF2-40B4-BE49-F238E27FC236}">
                <a16:creationId xmlns:a16="http://schemas.microsoft.com/office/drawing/2014/main" id="{1973E695-D0AF-4CB6-BC50-E4BF5BC7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9955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 animBg="1"/>
      <p:bldP spid="32" grpId="0" animBg="1"/>
      <p:bldP spid="35" grpId="0" animBg="1"/>
      <p:bldP spid="38" grpId="0" animBg="1"/>
      <p:bldP spid="5" grpId="0"/>
      <p:bldP spid="6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0BA372-15D5-4D0F-8D6B-A8888994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4-bit bin2bcd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8585ED65-0EE8-445F-8225-08A4E0D5C292}"/>
              </a:ext>
            </a:extLst>
          </p:cNvPr>
          <p:cNvGraphicFramePr>
            <a:graphicFrameLocks/>
          </p:cNvGraphicFramePr>
          <p:nvPr/>
        </p:nvGraphicFramePr>
        <p:xfrm>
          <a:off x="4107543" y="60960"/>
          <a:ext cx="7619996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83149236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8668226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271533582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798602054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t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u</a:t>
                      </a:r>
                      <a:r>
                        <a:rPr lang="pl-PL" sz="2000" baseline="-25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p:sp>
        <p:nvSpPr>
          <p:cNvPr id="5" name="Prostokąt 4">
            <a:extLst>
              <a:ext uri="{FF2B5EF4-FFF2-40B4-BE49-F238E27FC236}">
                <a16:creationId xmlns:a16="http://schemas.microsoft.com/office/drawing/2014/main" id="{2336FC0D-1440-46AA-A7EC-16E471F3D225}"/>
              </a:ext>
            </a:extLst>
          </p:cNvPr>
          <p:cNvSpPr/>
          <p:nvPr/>
        </p:nvSpPr>
        <p:spPr>
          <a:xfrm>
            <a:off x="7750629" y="442913"/>
            <a:ext cx="753291" cy="3961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C752627-EC9E-4CAE-91F4-62B5A07F1B23}"/>
              </a:ext>
            </a:extLst>
          </p:cNvPr>
          <p:cNvSpPr/>
          <p:nvPr/>
        </p:nvSpPr>
        <p:spPr>
          <a:xfrm>
            <a:off x="8503920" y="445294"/>
            <a:ext cx="3223619" cy="3959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66794C06-4A5B-4A64-8678-3301C3CA5326}"/>
              </a:ext>
            </a:extLst>
          </p:cNvPr>
          <p:cNvSpPr/>
          <p:nvPr/>
        </p:nvSpPr>
        <p:spPr>
          <a:xfrm>
            <a:off x="7750628" y="4404360"/>
            <a:ext cx="753291" cy="2392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FD10DF69-647D-4721-BC14-76B9177F4565}"/>
              </a:ext>
            </a:extLst>
          </p:cNvPr>
          <p:cNvSpPr/>
          <p:nvPr/>
        </p:nvSpPr>
        <p:spPr>
          <a:xfrm>
            <a:off x="8503919" y="4404359"/>
            <a:ext cx="3223619" cy="2392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4B3D6C5-2C4D-4D61-BE11-CAB5EF6FA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3" t="39165" r="33916" b="41507"/>
          <a:stretch/>
        </p:blipFill>
        <p:spPr bwMode="auto">
          <a:xfrm>
            <a:off x="1257663" y="2562520"/>
            <a:ext cx="1204359" cy="24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Nawias klamrowy zamykający 9">
            <a:extLst>
              <a:ext uri="{FF2B5EF4-FFF2-40B4-BE49-F238E27FC236}">
                <a16:creationId xmlns:a16="http://schemas.microsoft.com/office/drawing/2014/main" id="{52E86F1C-C920-4490-8C4C-6435D7987573}"/>
              </a:ext>
            </a:extLst>
          </p:cNvPr>
          <p:cNvSpPr/>
          <p:nvPr/>
        </p:nvSpPr>
        <p:spPr>
          <a:xfrm>
            <a:off x="2660342" y="3317621"/>
            <a:ext cx="93034" cy="1485900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Nawias klamrowy zamykający 11">
            <a:extLst>
              <a:ext uri="{FF2B5EF4-FFF2-40B4-BE49-F238E27FC236}">
                <a16:creationId xmlns:a16="http://schemas.microsoft.com/office/drawing/2014/main" id="{03C93016-8403-4D17-8ED7-29C591FE64BF}"/>
              </a:ext>
            </a:extLst>
          </p:cNvPr>
          <p:cNvSpPr/>
          <p:nvPr/>
        </p:nvSpPr>
        <p:spPr>
          <a:xfrm flipH="1">
            <a:off x="979154" y="2783110"/>
            <a:ext cx="93034" cy="1485900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57CE02CD-F4D8-45C2-91D7-81DBDBC0A4BB}"/>
                  </a:ext>
                </a:extLst>
              </p:cNvPr>
              <p:cNvSpPr/>
              <p:nvPr/>
            </p:nvSpPr>
            <p:spPr>
              <a:xfrm rot="16200000">
                <a:off x="-366183" y="3278717"/>
                <a:ext cx="20095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0,1,…,15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57CE02CD-F4D8-45C2-91D7-81DBDBC0A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66183" y="3278717"/>
                <a:ext cx="20095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rostokąt 13">
                <a:extLst>
                  <a:ext uri="{FF2B5EF4-FFF2-40B4-BE49-F238E27FC236}">
                    <a16:creationId xmlns:a16="http://schemas.microsoft.com/office/drawing/2014/main" id="{30C2658F-96BF-4AFA-91D3-661ED48E1E1B}"/>
                  </a:ext>
                </a:extLst>
              </p:cNvPr>
              <p:cNvSpPr/>
              <p:nvPr/>
            </p:nvSpPr>
            <p:spPr>
              <a:xfrm rot="16200000">
                <a:off x="2064509" y="3773446"/>
                <a:ext cx="18107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pl-PL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0,1,…,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Prostokąt 13">
                <a:extLst>
                  <a:ext uri="{FF2B5EF4-FFF2-40B4-BE49-F238E27FC236}">
                    <a16:creationId xmlns:a16="http://schemas.microsoft.com/office/drawing/2014/main" id="{30C2658F-96BF-4AFA-91D3-661ED48E1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64509" y="3773446"/>
                <a:ext cx="181075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rostokąt 14">
                <a:extLst>
                  <a:ext uri="{FF2B5EF4-FFF2-40B4-BE49-F238E27FC236}">
                    <a16:creationId xmlns:a16="http://schemas.microsoft.com/office/drawing/2014/main" id="{130353F2-1C8B-45B0-A132-1495BCF6315D}"/>
                  </a:ext>
                </a:extLst>
              </p:cNvPr>
              <p:cNvSpPr/>
              <p:nvPr/>
            </p:nvSpPr>
            <p:spPr>
              <a:xfrm>
                <a:off x="2462022" y="2628763"/>
                <a:ext cx="10157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Prostokąt 14">
                <a:extLst>
                  <a:ext uri="{FF2B5EF4-FFF2-40B4-BE49-F238E27FC236}">
                    <a16:creationId xmlns:a16="http://schemas.microsoft.com/office/drawing/2014/main" id="{130353F2-1C8B-45B0-A132-1495BCF63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2" y="2628763"/>
                <a:ext cx="101572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B69FDD3-5BAD-4469-B965-4433B995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56408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0BA372-15D5-4D0F-8D6B-A8888994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4-bit bin2bcd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8585ED65-0EE8-445F-8225-08A4E0D5C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8636752"/>
              </p:ext>
            </p:extLst>
          </p:nvPr>
        </p:nvGraphicFramePr>
        <p:xfrm>
          <a:off x="4107543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t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E1ADCEEB-DF57-4085-B1E9-29C84015387F}"/>
                  </a:ext>
                </a:extLst>
              </p:cNvPr>
              <p:cNvSpPr txBox="1"/>
              <p:nvPr/>
            </p:nvSpPr>
            <p:spPr>
              <a:xfrm>
                <a:off x="8616847" y="4446429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E1ADCEEB-DF57-4085-B1E9-29C84015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4446429"/>
                <a:ext cx="759887" cy="377476"/>
              </a:xfrm>
              <a:prstGeom prst="rect">
                <a:avLst/>
              </a:prstGeom>
              <a:blipFill>
                <a:blip r:embed="rId2"/>
                <a:stretch>
                  <a:fillRect l="-5645" t="-1613" r="-57258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B4A3F15-2CBF-445C-B458-EA6376C9B271}"/>
                  </a:ext>
                </a:extLst>
              </p:cNvPr>
              <p:cNvSpPr txBox="1"/>
              <p:nvPr/>
            </p:nvSpPr>
            <p:spPr>
              <a:xfrm>
                <a:off x="8616847" y="4849305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B4A3F15-2CBF-445C-B458-EA6376C9B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4849305"/>
                <a:ext cx="759887" cy="377476"/>
              </a:xfrm>
              <a:prstGeom prst="rect">
                <a:avLst/>
              </a:prstGeom>
              <a:blipFill>
                <a:blip r:embed="rId3"/>
                <a:stretch>
                  <a:fillRect l="-4839" t="-1613" r="-8065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030CEF09-3C3D-485B-BB31-33C3BC98E6DF}"/>
                  </a:ext>
                </a:extLst>
              </p:cNvPr>
              <p:cNvSpPr txBox="1"/>
              <p:nvPr/>
            </p:nvSpPr>
            <p:spPr>
              <a:xfrm>
                <a:off x="8616847" y="5239481"/>
                <a:ext cx="752385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030CEF09-3C3D-485B-BB31-33C3BC98E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5239481"/>
                <a:ext cx="752385" cy="377476"/>
              </a:xfrm>
              <a:prstGeom prst="rect">
                <a:avLst/>
              </a:prstGeom>
              <a:blipFill>
                <a:blip r:embed="rId4"/>
                <a:stretch>
                  <a:fillRect l="-9756" t="-1613" r="-57724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94582B46-95D2-4B69-B1EB-B06ED4BF7DA3}"/>
                  </a:ext>
                </a:extLst>
              </p:cNvPr>
              <p:cNvSpPr txBox="1"/>
              <p:nvPr/>
            </p:nvSpPr>
            <p:spPr>
              <a:xfrm>
                <a:off x="8616847" y="5616957"/>
                <a:ext cx="752385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94582B46-95D2-4B69-B1EB-B06ED4BF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5616957"/>
                <a:ext cx="752385" cy="377476"/>
              </a:xfrm>
              <a:prstGeom prst="rect">
                <a:avLst/>
              </a:prstGeom>
              <a:blipFill>
                <a:blip r:embed="rId5"/>
                <a:stretch>
                  <a:fillRect l="-9756" r="-34146" b="-483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C5F42EA4-AD48-417F-B1B1-CBBA1713B453}"/>
                  </a:ext>
                </a:extLst>
              </p:cNvPr>
              <p:cNvSpPr txBox="1"/>
              <p:nvPr/>
            </p:nvSpPr>
            <p:spPr>
              <a:xfrm>
                <a:off x="8616847" y="6021628"/>
                <a:ext cx="752385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C5F42EA4-AD48-417F-B1B1-CBBA1713B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6021628"/>
                <a:ext cx="752385" cy="377476"/>
              </a:xfrm>
              <a:prstGeom prst="rect">
                <a:avLst/>
              </a:prstGeom>
              <a:blipFill>
                <a:blip r:embed="rId6"/>
                <a:stretch>
                  <a:fillRect l="-8943" t="-3226" r="-56911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A8D77B7F-2556-40E0-98CD-9B8A68789C3B}"/>
                  </a:ext>
                </a:extLst>
              </p:cNvPr>
              <p:cNvSpPr txBox="1"/>
              <p:nvPr/>
            </p:nvSpPr>
            <p:spPr>
              <a:xfrm>
                <a:off x="8616846" y="6410009"/>
                <a:ext cx="735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A8D77B7F-2556-40E0-98CD-9B8A6878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6" y="6410009"/>
                <a:ext cx="735907" cy="369332"/>
              </a:xfrm>
              <a:prstGeom prst="rect">
                <a:avLst/>
              </a:prstGeom>
              <a:blipFill>
                <a:blip r:embed="rId7"/>
                <a:stretch>
                  <a:fillRect l="-10000" r="-9167"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Nawias klamrowy zamykający 16">
            <a:extLst>
              <a:ext uri="{FF2B5EF4-FFF2-40B4-BE49-F238E27FC236}">
                <a16:creationId xmlns:a16="http://schemas.microsoft.com/office/drawing/2014/main" id="{7A67A408-557C-437B-A9B1-A531CF8768D4}"/>
              </a:ext>
            </a:extLst>
          </p:cNvPr>
          <p:cNvSpPr/>
          <p:nvPr/>
        </p:nvSpPr>
        <p:spPr>
          <a:xfrm>
            <a:off x="9401175" y="4562864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FB564F6-E488-4B78-B175-D71F374234C0}"/>
                  </a:ext>
                </a:extLst>
              </p:cNvPr>
              <p:cNvSpPr txBox="1"/>
              <p:nvPr/>
            </p:nvSpPr>
            <p:spPr>
              <a:xfrm>
                <a:off x="9619098" y="4635167"/>
                <a:ext cx="249356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pl-P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FB564F6-E488-4B78-B175-D71F37423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098" y="4635167"/>
                <a:ext cx="2493568" cy="4168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Nawias klamrowy zamykający 18">
            <a:extLst>
              <a:ext uri="{FF2B5EF4-FFF2-40B4-BE49-F238E27FC236}">
                <a16:creationId xmlns:a16="http://schemas.microsoft.com/office/drawing/2014/main" id="{DA7FBED5-DAE1-4A80-9F0C-6E5AED5D7D9C}"/>
              </a:ext>
            </a:extLst>
          </p:cNvPr>
          <p:cNvSpPr/>
          <p:nvPr/>
        </p:nvSpPr>
        <p:spPr>
          <a:xfrm>
            <a:off x="9401176" y="5330516"/>
            <a:ext cx="93034" cy="1336984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pole tekstowe 19">
                <a:extLst>
                  <a:ext uri="{FF2B5EF4-FFF2-40B4-BE49-F238E27FC236}">
                    <a16:creationId xmlns:a16="http://schemas.microsoft.com/office/drawing/2014/main" id="{EB4C5262-7E7C-47EB-93DD-C0493AB38259}"/>
                  </a:ext>
                </a:extLst>
              </p:cNvPr>
              <p:cNvSpPr txBox="1"/>
              <p:nvPr/>
            </p:nvSpPr>
            <p:spPr>
              <a:xfrm>
                <a:off x="9623129" y="5805695"/>
                <a:ext cx="413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0" name="pole tekstowe 19">
                <a:extLst>
                  <a:ext uri="{FF2B5EF4-FFF2-40B4-BE49-F238E27FC236}">
                    <a16:creationId xmlns:a16="http://schemas.microsoft.com/office/drawing/2014/main" id="{EB4C5262-7E7C-47EB-93DD-C0493AB38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129" y="5805695"/>
                <a:ext cx="413895" cy="369332"/>
              </a:xfrm>
              <a:prstGeom prst="rect">
                <a:avLst/>
              </a:prstGeom>
              <a:blipFill>
                <a:blip r:embed="rId9"/>
                <a:stretch>
                  <a:fillRect l="-10448" r="-17910" b="-655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D866F295-47D9-4243-9CDB-356B1FA3ED4C}"/>
                  </a:ext>
                </a:extLst>
              </p:cNvPr>
              <p:cNvSpPr txBox="1"/>
              <p:nvPr/>
            </p:nvSpPr>
            <p:spPr>
              <a:xfrm>
                <a:off x="837808" y="2478375"/>
                <a:ext cx="2483309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D866F295-47D9-4243-9CDB-356B1FA3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2478375"/>
                <a:ext cx="2483309" cy="440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rostokąt 21">
                <a:extLst>
                  <a:ext uri="{FF2B5EF4-FFF2-40B4-BE49-F238E27FC236}">
                    <a16:creationId xmlns:a16="http://schemas.microsoft.com/office/drawing/2014/main" id="{93104966-5F20-4E16-99D8-2F9510C2621F}"/>
                  </a:ext>
                </a:extLst>
              </p:cNvPr>
              <p:cNvSpPr/>
              <p:nvPr/>
            </p:nvSpPr>
            <p:spPr>
              <a:xfrm>
                <a:off x="512098" y="3249128"/>
                <a:ext cx="3416448" cy="532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𝑎𝑏𝑐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2" name="Prostokąt 21">
                <a:extLst>
                  <a:ext uri="{FF2B5EF4-FFF2-40B4-BE49-F238E27FC236}">
                    <a16:creationId xmlns:a16="http://schemas.microsoft.com/office/drawing/2014/main" id="{93104966-5F20-4E16-99D8-2F9510C26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98" y="3249128"/>
                <a:ext cx="3416448" cy="5327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Nawias klamrowy zamykający 22">
            <a:extLst>
              <a:ext uri="{FF2B5EF4-FFF2-40B4-BE49-F238E27FC236}">
                <a16:creationId xmlns:a16="http://schemas.microsoft.com/office/drawing/2014/main" id="{ABF85636-2750-402E-9B7B-90F59B172F55}"/>
              </a:ext>
            </a:extLst>
          </p:cNvPr>
          <p:cNvSpPr/>
          <p:nvPr/>
        </p:nvSpPr>
        <p:spPr>
          <a:xfrm rot="16200000" flipV="1">
            <a:off x="1622425" y="2605144"/>
            <a:ext cx="184150" cy="1188720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Prostokąt 23">
                <a:extLst>
                  <a:ext uri="{FF2B5EF4-FFF2-40B4-BE49-F238E27FC236}">
                    <a16:creationId xmlns:a16="http://schemas.microsoft.com/office/drawing/2014/main" id="{0B53B469-C805-4F5C-BF98-EFCBD50EA0FD}"/>
                  </a:ext>
                </a:extLst>
              </p:cNvPr>
              <p:cNvSpPr/>
              <p:nvPr/>
            </p:nvSpPr>
            <p:spPr>
              <a:xfrm>
                <a:off x="512098" y="3923537"/>
                <a:ext cx="336130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𝑎𝑐</m:t>
                      </m:r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pl-PL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4" name="Prostokąt 23">
                <a:extLst>
                  <a:ext uri="{FF2B5EF4-FFF2-40B4-BE49-F238E27FC236}">
                    <a16:creationId xmlns:a16="http://schemas.microsoft.com/office/drawing/2014/main" id="{0B53B469-C805-4F5C-BF98-EFCBD50EA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98" y="3923537"/>
                <a:ext cx="3361305" cy="5786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FE8F4A3B-261D-4EC3-9D55-EAE6960EFA27}"/>
                  </a:ext>
                </a:extLst>
              </p:cNvPr>
              <p:cNvSpPr/>
              <p:nvPr/>
            </p:nvSpPr>
            <p:spPr>
              <a:xfrm>
                <a:off x="512098" y="4643921"/>
                <a:ext cx="1840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FE8F4A3B-261D-4EC3-9D55-EAE6960EF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98" y="4643921"/>
                <a:ext cx="18402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Prostokąt 25">
            <a:extLst>
              <a:ext uri="{FF2B5EF4-FFF2-40B4-BE49-F238E27FC236}">
                <a16:creationId xmlns:a16="http://schemas.microsoft.com/office/drawing/2014/main" id="{B4F807B3-BAB4-469D-8E1B-884B144041FD}"/>
              </a:ext>
            </a:extLst>
          </p:cNvPr>
          <p:cNvSpPr/>
          <p:nvPr/>
        </p:nvSpPr>
        <p:spPr>
          <a:xfrm>
            <a:off x="11254258" y="4517017"/>
            <a:ext cx="85128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8E2B742-3AA7-4EE2-A69D-00A82B40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4728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4" descr="data:image/png;base64,iVBORw0KGgoAAAANSUhEUgAAAOwAAABkCAYAAACFMNyhAAADOUlEQVR4nO3dvW4UVxyH4V+RW7ATVqK0hRCh2JoSCpoUXEBuwJQIROXChe8gtWuaVHSWvIiWAiWXkCK3kM4pZpf9YLATvLsz85/nkU5hF9Y5I706c9a7OwkAAAAAAAAAAAAAAAAAAAAAAAD032kPxkmSya4XChWcJrnuybiMiOFGfQr2WxGf7Gz1MDCrwV5l/7fD79NEeVu4syTT3VwCGI7VYE87nMckzU56W8Rvu5og9EFfgm0zSROo3Rbm+hzswjRNpHZbRm8IwS7YbRm9IQWb2G0ZuaEFu9C224qW8oYabNK+27o9pjd+SHKW5K/5OJ//7i6GHOzCLOtnWuiFs2zcBj46Pv5w/vr16feOnx88uMrwg51m/bq86nY60PicjWDvHR5en795893j6ZMnq39vqMEm62faf5Lc73Y6kPyZjWB/OjgQ7NKnLNdy0e1UoDmzrgX78Ojoo1viL55n/fo873Y6jJ0XnW53keV6PnU7Fdi+asHeT3OGXazpZbfTge2qFmyS/J7lmt51PBfYqorBPs5yTX93PBfYqorBJk2oi3U97ngusDVVg30X51gKqhrsyzjHUlDVYJ1jKalqsIlzLAVVDtY5lnIqB+scSzmVg932OXYXbw2F/6VysMnKOfbXFy9+u8sHJR4dH3/I8lotxlmHa2OEqgf75Rz7y7Nnd/oo4r3Dw81Yr9N8Rhn2RrD/cfx4cNAW7B8dro0Rqh7s1m6JHx4dfczXwZ53uDZGqHKwXnSinMrB+rcO5VQO1hsnKKdysN6aSDlVg/Xmf0qqGqzzKyVVDdb5lZKqBuv8SkkVg3V+payKwfqaU8qqFqwvEqc3PKrjdhfxqA56wvNhb+ZhWPSK58PezOMm6RXPh/02D3Smdzwftt0069flVbfTgYYXndrNslzDrNOZwI4NOdhp1mO9nv8OyhpqsKtn1sV42+mMYA+GFmzbripWRmNIwbbtqrO4DWZEhhCsXRXm+hzsJHZVWNOXYCdJTuZzeJ/kMl+Haldl9FaDvZr/vM9xU5x2VdiwGmwfx2WanRdIv4K9zHLnPUlzmwys2PctcNsQJwAAAAAAAAAAAAAAAAAAAAAAAMz9C8PsSGPJ1BuRAAAAAElFTkSuQmCC">
            <a:extLst>
              <a:ext uri="{FF2B5EF4-FFF2-40B4-BE49-F238E27FC236}">
                <a16:creationId xmlns:a16="http://schemas.microsoft.com/office/drawing/2014/main" id="{7748F7F3-153E-4A4F-94AA-A36BDB825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2" r="32306"/>
          <a:stretch/>
        </p:blipFill>
        <p:spPr bwMode="auto">
          <a:xfrm>
            <a:off x="583387" y="4401617"/>
            <a:ext cx="119774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80BA372-15D5-4D0F-8D6B-A8888994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4-bit bin2bcd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8585ED65-0EE8-445F-8225-08A4E0D5C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870259"/>
              </p:ext>
            </p:extLst>
          </p:nvPr>
        </p:nvGraphicFramePr>
        <p:xfrm>
          <a:off x="4107543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u</a:t>
                      </a:r>
                      <a:r>
                        <a:rPr lang="pl-PL" sz="2000" baseline="-25000" dirty="0"/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E1ADCEEB-DF57-4085-B1E9-29C84015387F}"/>
                  </a:ext>
                </a:extLst>
              </p:cNvPr>
              <p:cNvSpPr txBox="1"/>
              <p:nvPr/>
            </p:nvSpPr>
            <p:spPr>
              <a:xfrm>
                <a:off x="8616847" y="3629375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E1ADCEEB-DF57-4085-B1E9-29C84015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3629375"/>
                <a:ext cx="759887" cy="377476"/>
              </a:xfrm>
              <a:prstGeom prst="rect">
                <a:avLst/>
              </a:prstGeom>
              <a:blipFill>
                <a:blip r:embed="rId3"/>
                <a:stretch>
                  <a:fillRect l="-5645" t="-1613" r="-57258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B4A3F15-2CBF-445C-B458-EA6376C9B271}"/>
                  </a:ext>
                </a:extLst>
              </p:cNvPr>
              <p:cNvSpPr txBox="1"/>
              <p:nvPr/>
            </p:nvSpPr>
            <p:spPr>
              <a:xfrm>
                <a:off x="8616847" y="4024141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B4A3F15-2CBF-445C-B458-EA6376C9B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4024141"/>
                <a:ext cx="759887" cy="377476"/>
              </a:xfrm>
              <a:prstGeom prst="rect">
                <a:avLst/>
              </a:prstGeom>
              <a:blipFill>
                <a:blip r:embed="rId4"/>
                <a:stretch>
                  <a:fillRect l="-5645" t="-1613" r="-33871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FB564F6-E488-4B78-B175-D71F374234C0}"/>
                  </a:ext>
                </a:extLst>
              </p:cNvPr>
              <p:cNvSpPr txBox="1"/>
              <p:nvPr/>
            </p:nvSpPr>
            <p:spPr>
              <a:xfrm>
                <a:off x="9650848" y="3781838"/>
                <a:ext cx="249356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pl-P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lang="pl-P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FB564F6-E488-4B78-B175-D71F37423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848" y="3781838"/>
                <a:ext cx="2493568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D866F295-47D9-4243-9CDB-356B1FA3ED4C}"/>
                  </a:ext>
                </a:extLst>
              </p:cNvPr>
              <p:cNvSpPr txBox="1"/>
              <p:nvPr/>
            </p:nvSpPr>
            <p:spPr>
              <a:xfrm>
                <a:off x="837808" y="3188998"/>
                <a:ext cx="1510477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D866F295-47D9-4243-9CDB-356B1FA3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3188998"/>
                <a:ext cx="1510477" cy="440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9E852388-2BC2-48C5-9494-9AB5FC02DD4B}"/>
                  </a:ext>
                </a:extLst>
              </p:cNvPr>
              <p:cNvSpPr txBox="1"/>
              <p:nvPr/>
            </p:nvSpPr>
            <p:spPr>
              <a:xfrm>
                <a:off x="837808" y="2478375"/>
                <a:ext cx="19052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9E852388-2BC2-48C5-9494-9AB5FC02D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2478375"/>
                <a:ext cx="190520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Nawias klamrowy zamykający 27">
            <a:extLst>
              <a:ext uri="{FF2B5EF4-FFF2-40B4-BE49-F238E27FC236}">
                <a16:creationId xmlns:a16="http://schemas.microsoft.com/office/drawing/2014/main" id="{6CAFCC5C-E9F9-4132-AF42-578BC6D472E8}"/>
              </a:ext>
            </a:extLst>
          </p:cNvPr>
          <p:cNvSpPr/>
          <p:nvPr/>
        </p:nvSpPr>
        <p:spPr>
          <a:xfrm>
            <a:off x="9401175" y="3720410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AC6518-0255-40C9-8787-00148D74A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202" y="4511154"/>
            <a:ext cx="1438275" cy="120967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3C29EFD-4FB4-486A-9142-4F8A1E7A0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998" y="4077766"/>
            <a:ext cx="1914525" cy="2076450"/>
          </a:xfrm>
          <a:prstGeom prst="rect">
            <a:avLst/>
          </a:prstGeom>
        </p:spPr>
      </p:pic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9C636A8-32E3-41D0-8988-9AC02CEA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13013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8" grpId="0"/>
      <p:bldP spid="21" grpId="0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9EF1C9-C8E7-48E4-8386-287CE3A37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Combinational Logic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56C0BF1-FB0B-430D-B47A-092B41442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r>
              <a:rPr lang="pl-PL" noProof="0" dirty="0"/>
              <a:t>B</a:t>
            </a:r>
            <a:r>
              <a:rPr lang="en-US" noProof="0" dirty="0" err="1"/>
              <a:t>inary</a:t>
            </a:r>
            <a:r>
              <a:rPr lang="en-US" noProof="0" dirty="0"/>
              <a:t> </a:t>
            </a:r>
            <a:r>
              <a:rPr lang="pl-PL" noProof="0" dirty="0"/>
              <a:t>a</a:t>
            </a:r>
            <a:r>
              <a:rPr lang="en-US" noProof="0" dirty="0" err="1"/>
              <a:t>dder</a:t>
            </a:r>
            <a:endParaRPr lang="en-US" noProof="0" dirty="0"/>
          </a:p>
          <a:p>
            <a:r>
              <a:rPr lang="en-US" noProof="0" dirty="0"/>
              <a:t>bin2bcd </a:t>
            </a:r>
            <a:r>
              <a:rPr lang="pl-PL" noProof="0" dirty="0"/>
              <a:t>d</a:t>
            </a:r>
            <a:r>
              <a:rPr lang="en-US" noProof="0" dirty="0" err="1"/>
              <a:t>ecoder</a:t>
            </a:r>
            <a:endParaRPr lang="en-US" noProof="0" dirty="0"/>
          </a:p>
          <a:p>
            <a:r>
              <a:rPr lang="en-US" noProof="0" dirty="0"/>
              <a:t>7-segment LED </a:t>
            </a:r>
            <a:r>
              <a:rPr lang="pl-PL" noProof="0" dirty="0"/>
              <a:t>d</a:t>
            </a:r>
            <a:r>
              <a:rPr lang="en-US" noProof="0" dirty="0" err="1"/>
              <a:t>isplay</a:t>
            </a:r>
            <a:r>
              <a:rPr lang="en-US" noProof="0" dirty="0"/>
              <a:t> </a:t>
            </a:r>
            <a:r>
              <a:rPr lang="pl-PL" noProof="0" dirty="0"/>
              <a:t>d</a:t>
            </a:r>
            <a:r>
              <a:rPr lang="en-US" noProof="0" dirty="0"/>
              <a:t>river</a:t>
            </a:r>
          </a:p>
          <a:p>
            <a:endParaRPr lang="en-US" noProof="0" dirty="0"/>
          </a:p>
          <a:p>
            <a:r>
              <a:rPr lang="en-US" noProof="0" dirty="0"/>
              <a:t>Truth </a:t>
            </a:r>
            <a:r>
              <a:rPr lang="pl-PL" noProof="0" dirty="0"/>
              <a:t>t</a:t>
            </a:r>
            <a:r>
              <a:rPr lang="en-US" noProof="0" dirty="0"/>
              <a:t>able</a:t>
            </a:r>
          </a:p>
          <a:p>
            <a:r>
              <a:rPr lang="en-US" noProof="0" dirty="0"/>
              <a:t>Sum of Products &amp; Product of Sums</a:t>
            </a:r>
          </a:p>
          <a:p>
            <a:r>
              <a:rPr lang="en-US" noProof="0" dirty="0"/>
              <a:t>Boolean </a:t>
            </a:r>
            <a:r>
              <a:rPr lang="pl-PL" noProof="0" dirty="0"/>
              <a:t>a</a:t>
            </a:r>
            <a:r>
              <a:rPr lang="en-US" noProof="0" dirty="0" err="1"/>
              <a:t>lgebra</a:t>
            </a:r>
            <a:endParaRPr lang="en-US" noProof="0" dirty="0"/>
          </a:p>
          <a:p>
            <a:r>
              <a:rPr lang="en-US" noProof="0" dirty="0" err="1"/>
              <a:t>Karn</a:t>
            </a:r>
            <a:r>
              <a:rPr lang="pl-PL" noProof="0" dirty="0"/>
              <a:t>a</a:t>
            </a:r>
            <a:r>
              <a:rPr lang="en-US" noProof="0" dirty="0"/>
              <a:t>ugh </a:t>
            </a:r>
            <a:r>
              <a:rPr lang="pl-PL" noProof="0" dirty="0"/>
              <a:t>m</a:t>
            </a:r>
            <a:r>
              <a:rPr lang="en-US" noProof="0" dirty="0"/>
              <a:t>ap</a:t>
            </a:r>
          </a:p>
        </p:txBody>
      </p:sp>
    </p:spTree>
    <p:extLst>
      <p:ext uri="{BB962C8B-B14F-4D97-AF65-F5344CB8AC3E}">
        <p14:creationId xmlns:p14="http://schemas.microsoft.com/office/powerpoint/2010/main" val="3269517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0BA372-15D5-4D0F-8D6B-A8888994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4-bit bin2bcd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8585ED65-0EE8-445F-8225-08A4E0D5C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7572725"/>
              </p:ext>
            </p:extLst>
          </p:nvPr>
        </p:nvGraphicFramePr>
        <p:xfrm>
          <a:off x="4107543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E1ADCEEB-DF57-4085-B1E9-29C84015387F}"/>
                  </a:ext>
                </a:extLst>
              </p:cNvPr>
              <p:cNvSpPr txBox="1"/>
              <p:nvPr/>
            </p:nvSpPr>
            <p:spPr>
              <a:xfrm>
                <a:off x="8616847" y="2095113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i="1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E1ADCEEB-DF57-4085-B1E9-29C84015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2095113"/>
                <a:ext cx="759887" cy="377476"/>
              </a:xfrm>
              <a:prstGeom prst="rect">
                <a:avLst/>
              </a:prstGeom>
              <a:blipFill>
                <a:blip r:embed="rId2"/>
                <a:stretch>
                  <a:fillRect l="-5645" t="-3226" r="-57258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B4A3F15-2CBF-445C-B458-EA6376C9B271}"/>
                  </a:ext>
                </a:extLst>
              </p:cNvPr>
              <p:cNvSpPr txBox="1"/>
              <p:nvPr/>
            </p:nvSpPr>
            <p:spPr>
              <a:xfrm>
                <a:off x="8616847" y="2497989"/>
                <a:ext cx="7598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B4A3F15-2CBF-445C-B458-EA6376C9B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2497989"/>
                <a:ext cx="759887" cy="369332"/>
              </a:xfrm>
              <a:prstGeom prst="rect">
                <a:avLst/>
              </a:prstGeom>
              <a:blipFill>
                <a:blip r:embed="rId3"/>
                <a:stretch>
                  <a:fillRect l="-5645" r="-33871"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030CEF09-3C3D-485B-BB31-33C3BC98E6DF}"/>
                  </a:ext>
                </a:extLst>
              </p:cNvPr>
              <p:cNvSpPr txBox="1"/>
              <p:nvPr/>
            </p:nvSpPr>
            <p:spPr>
              <a:xfrm>
                <a:off x="8616847" y="2888165"/>
                <a:ext cx="759888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030CEF09-3C3D-485B-BB31-33C3BC98E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2888165"/>
                <a:ext cx="759888" cy="377476"/>
              </a:xfrm>
              <a:prstGeom prst="rect">
                <a:avLst/>
              </a:prstGeom>
              <a:blipFill>
                <a:blip r:embed="rId4"/>
                <a:stretch>
                  <a:fillRect l="-4839" t="-3226" r="-56452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94582B46-95D2-4B69-B1EB-B06ED4BF7DA3}"/>
                  </a:ext>
                </a:extLst>
              </p:cNvPr>
              <p:cNvSpPr txBox="1"/>
              <p:nvPr/>
            </p:nvSpPr>
            <p:spPr>
              <a:xfrm>
                <a:off x="8616847" y="3265641"/>
                <a:ext cx="759888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94582B46-95D2-4B69-B1EB-B06ED4BF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3265641"/>
                <a:ext cx="759888" cy="377476"/>
              </a:xfrm>
              <a:prstGeom prst="rect">
                <a:avLst/>
              </a:prstGeom>
              <a:blipFill>
                <a:blip r:embed="rId5"/>
                <a:stretch>
                  <a:fillRect l="-4839" r="-8065" b="-483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C5F42EA4-AD48-417F-B1B1-CBBA1713B453}"/>
                  </a:ext>
                </a:extLst>
              </p:cNvPr>
              <p:cNvSpPr txBox="1"/>
              <p:nvPr/>
            </p:nvSpPr>
            <p:spPr>
              <a:xfrm>
                <a:off x="8616847" y="6021628"/>
                <a:ext cx="752385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C5F42EA4-AD48-417F-B1B1-CBBA1713B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6021628"/>
                <a:ext cx="752385" cy="377476"/>
              </a:xfrm>
              <a:prstGeom prst="rect">
                <a:avLst/>
              </a:prstGeom>
              <a:blipFill>
                <a:blip r:embed="rId6"/>
                <a:stretch>
                  <a:fillRect l="-8943" t="-3226" r="-56911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A8D77B7F-2556-40E0-98CD-9B8A68789C3B}"/>
                  </a:ext>
                </a:extLst>
              </p:cNvPr>
              <p:cNvSpPr txBox="1"/>
              <p:nvPr/>
            </p:nvSpPr>
            <p:spPr>
              <a:xfrm>
                <a:off x="8616846" y="6410009"/>
                <a:ext cx="7359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A8D77B7F-2556-40E0-98CD-9B8A6878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6" y="6410009"/>
                <a:ext cx="735907" cy="369332"/>
              </a:xfrm>
              <a:prstGeom prst="rect">
                <a:avLst/>
              </a:prstGeom>
              <a:blipFill>
                <a:blip r:embed="rId7"/>
                <a:stretch>
                  <a:fillRect l="-10000" r="-9167"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Nawias klamrowy zamykający 16">
            <a:extLst>
              <a:ext uri="{FF2B5EF4-FFF2-40B4-BE49-F238E27FC236}">
                <a16:creationId xmlns:a16="http://schemas.microsoft.com/office/drawing/2014/main" id="{7A67A408-557C-437B-A9B1-A531CF8768D4}"/>
              </a:ext>
            </a:extLst>
          </p:cNvPr>
          <p:cNvSpPr/>
          <p:nvPr/>
        </p:nvSpPr>
        <p:spPr>
          <a:xfrm>
            <a:off x="9401175" y="6129283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FB564F6-E488-4B78-B175-D71F374234C0}"/>
                  </a:ext>
                </a:extLst>
              </p:cNvPr>
              <p:cNvSpPr txBox="1"/>
              <p:nvPr/>
            </p:nvSpPr>
            <p:spPr>
              <a:xfrm>
                <a:off x="9619098" y="6201586"/>
                <a:ext cx="249356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pl-P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7FB564F6-E488-4B78-B175-D71F37423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098" y="6201586"/>
                <a:ext cx="2493568" cy="4168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Prostokąt 25">
            <a:extLst>
              <a:ext uri="{FF2B5EF4-FFF2-40B4-BE49-F238E27FC236}">
                <a16:creationId xmlns:a16="http://schemas.microsoft.com/office/drawing/2014/main" id="{B4F807B3-BAB4-469D-8E1B-884B144041FD}"/>
              </a:ext>
            </a:extLst>
          </p:cNvPr>
          <p:cNvSpPr/>
          <p:nvPr/>
        </p:nvSpPr>
        <p:spPr>
          <a:xfrm>
            <a:off x="11254258" y="5995604"/>
            <a:ext cx="85128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23285DD7-A474-4771-97F8-7146168089D4}"/>
                  </a:ext>
                </a:extLst>
              </p:cNvPr>
              <p:cNvSpPr txBox="1"/>
              <p:nvPr/>
            </p:nvSpPr>
            <p:spPr>
              <a:xfrm>
                <a:off x="837808" y="3188998"/>
                <a:ext cx="1510477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23285DD7-A474-4771-97F8-71461680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3188998"/>
                <a:ext cx="1510477" cy="4403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36EC9F04-9009-4319-B640-71EBB4B9C0CD}"/>
                  </a:ext>
                </a:extLst>
              </p:cNvPr>
              <p:cNvSpPr txBox="1"/>
              <p:nvPr/>
            </p:nvSpPr>
            <p:spPr>
              <a:xfrm>
                <a:off x="837808" y="2478375"/>
                <a:ext cx="19052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36EC9F04-9009-4319-B640-71EBB4B9C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2478375"/>
                <a:ext cx="190520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Nawias klamrowy zamykający 28">
            <a:extLst>
              <a:ext uri="{FF2B5EF4-FFF2-40B4-BE49-F238E27FC236}">
                <a16:creationId xmlns:a16="http://schemas.microsoft.com/office/drawing/2014/main" id="{C16FE3E4-775E-4D0C-B7A6-D68C403F9041}"/>
              </a:ext>
            </a:extLst>
          </p:cNvPr>
          <p:cNvSpPr/>
          <p:nvPr/>
        </p:nvSpPr>
        <p:spPr>
          <a:xfrm>
            <a:off x="9401176" y="2198829"/>
            <a:ext cx="93034" cy="1336984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AF992F6B-AEA5-4D71-980E-B8EFF1DE9EC8}"/>
                  </a:ext>
                </a:extLst>
              </p:cNvPr>
              <p:cNvSpPr txBox="1"/>
              <p:nvPr/>
            </p:nvSpPr>
            <p:spPr>
              <a:xfrm>
                <a:off x="9652157" y="2674008"/>
                <a:ext cx="41389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AF992F6B-AEA5-4D71-980E-B8EFF1DE9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157" y="2674008"/>
                <a:ext cx="413895" cy="369332"/>
              </a:xfrm>
              <a:prstGeom prst="rect">
                <a:avLst/>
              </a:prstGeom>
              <a:blipFill>
                <a:blip r:embed="rId11"/>
                <a:stretch>
                  <a:fillRect l="-10294" r="-25000" b="-8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pole tekstowe 30">
                <a:extLst>
                  <a:ext uri="{FF2B5EF4-FFF2-40B4-BE49-F238E27FC236}">
                    <a16:creationId xmlns:a16="http://schemas.microsoft.com/office/drawing/2014/main" id="{ECBE2D5A-3313-4778-982C-7EBA109D0B63}"/>
                  </a:ext>
                </a:extLst>
              </p:cNvPr>
              <p:cNvSpPr txBox="1"/>
              <p:nvPr/>
            </p:nvSpPr>
            <p:spPr>
              <a:xfrm>
                <a:off x="837808" y="3899621"/>
                <a:ext cx="2699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𝑎𝑏𝑐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1" name="pole tekstowe 30">
                <a:extLst>
                  <a:ext uri="{FF2B5EF4-FFF2-40B4-BE49-F238E27FC236}">
                    <a16:creationId xmlns:a16="http://schemas.microsoft.com/office/drawing/2014/main" id="{ECBE2D5A-3313-4778-982C-7EBA109D0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3899621"/>
                <a:ext cx="2699522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EA122C19-360B-4256-9985-33F5B1E39ADE}"/>
                  </a:ext>
                </a:extLst>
              </p:cNvPr>
              <p:cNvSpPr txBox="1"/>
              <p:nvPr/>
            </p:nvSpPr>
            <p:spPr>
              <a:xfrm>
                <a:off x="731945" y="4572829"/>
                <a:ext cx="3232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𝑎𝑏𝑐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EA122C19-360B-4256-9985-33F5B1E39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5" y="4572829"/>
                <a:ext cx="323268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Nawias klamrowy zamykający 32">
            <a:extLst>
              <a:ext uri="{FF2B5EF4-FFF2-40B4-BE49-F238E27FC236}">
                <a16:creationId xmlns:a16="http://schemas.microsoft.com/office/drawing/2014/main" id="{50EE00AD-490A-4C33-940D-14883366F8E8}"/>
              </a:ext>
            </a:extLst>
          </p:cNvPr>
          <p:cNvSpPr/>
          <p:nvPr/>
        </p:nvSpPr>
        <p:spPr>
          <a:xfrm rot="16200000">
            <a:off x="1802925" y="3909561"/>
            <a:ext cx="93034" cy="1273176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pole tekstowe 33">
                <a:extLst>
                  <a:ext uri="{FF2B5EF4-FFF2-40B4-BE49-F238E27FC236}">
                    <a16:creationId xmlns:a16="http://schemas.microsoft.com/office/drawing/2014/main" id="{B45C5805-B52C-4E6F-9A5C-BC7277DA5C47}"/>
                  </a:ext>
                </a:extLst>
              </p:cNvPr>
              <p:cNvSpPr txBox="1"/>
              <p:nvPr/>
            </p:nvSpPr>
            <p:spPr>
              <a:xfrm>
                <a:off x="726489" y="5058518"/>
                <a:ext cx="31690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4" name="pole tekstowe 33">
                <a:extLst>
                  <a:ext uri="{FF2B5EF4-FFF2-40B4-BE49-F238E27FC236}">
                    <a16:creationId xmlns:a16="http://schemas.microsoft.com/office/drawing/2014/main" id="{B45C5805-B52C-4E6F-9A5C-BC7277DA5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89" y="5058518"/>
                <a:ext cx="316900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pole tekstowe 34">
                <a:extLst>
                  <a:ext uri="{FF2B5EF4-FFF2-40B4-BE49-F238E27FC236}">
                    <a16:creationId xmlns:a16="http://schemas.microsoft.com/office/drawing/2014/main" id="{DFA6ECDC-0393-4D0C-B38A-1CC1BEB6E79D}"/>
                  </a:ext>
                </a:extLst>
              </p:cNvPr>
              <p:cNvSpPr txBox="1"/>
              <p:nvPr/>
            </p:nvSpPr>
            <p:spPr>
              <a:xfrm>
                <a:off x="726489" y="5544207"/>
                <a:ext cx="1657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5" name="pole tekstowe 34">
                <a:extLst>
                  <a:ext uri="{FF2B5EF4-FFF2-40B4-BE49-F238E27FC236}">
                    <a16:creationId xmlns:a16="http://schemas.microsoft.com/office/drawing/2014/main" id="{DFA6ECDC-0393-4D0C-B38A-1CC1BEB6E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89" y="5544207"/>
                <a:ext cx="165795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9D0BD8A-FBB5-4C68-B6F7-02878C64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05395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26" grpId="0" animBg="1"/>
      <p:bldP spid="29" grpId="0" animBg="1"/>
      <p:bldP spid="30" grpId="0"/>
      <p:bldP spid="31" grpId="0"/>
      <p:bldP spid="32" grpId="0"/>
      <p:bldP spid="33" grpId="0" animBg="1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0BA372-15D5-4D0F-8D6B-A8888994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4-bit bin2bcd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8585ED65-0EE8-445F-8225-08A4E0D5C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632482"/>
              </p:ext>
            </p:extLst>
          </p:nvPr>
        </p:nvGraphicFramePr>
        <p:xfrm>
          <a:off x="4107543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D866F295-47D9-4243-9CDB-356B1FA3ED4C}"/>
                  </a:ext>
                </a:extLst>
              </p:cNvPr>
              <p:cNvSpPr txBox="1"/>
              <p:nvPr/>
            </p:nvSpPr>
            <p:spPr>
              <a:xfrm>
                <a:off x="837808" y="3188998"/>
                <a:ext cx="1510477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D866F295-47D9-4243-9CDB-356B1FA3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3188998"/>
                <a:ext cx="1510477" cy="4403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9E852388-2BC2-48C5-9494-9AB5FC02DD4B}"/>
                  </a:ext>
                </a:extLst>
              </p:cNvPr>
              <p:cNvSpPr txBox="1"/>
              <p:nvPr/>
            </p:nvSpPr>
            <p:spPr>
              <a:xfrm>
                <a:off x="837808" y="2478375"/>
                <a:ext cx="19052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9E852388-2BC2-48C5-9494-9AB5FC02D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2478375"/>
                <a:ext cx="19052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F3944B3B-2C01-4398-A6A5-B614ED4E884D}"/>
                  </a:ext>
                </a:extLst>
              </p:cNvPr>
              <p:cNvSpPr txBox="1"/>
              <p:nvPr/>
            </p:nvSpPr>
            <p:spPr>
              <a:xfrm>
                <a:off x="837808" y="3899621"/>
                <a:ext cx="2131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F3944B3B-2C01-4398-A6A5-B614ED4E8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3899621"/>
                <a:ext cx="21316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FA965D91-B1D3-41A3-A18E-2334C8B24C70}"/>
                  </a:ext>
                </a:extLst>
              </p:cNvPr>
              <p:cNvSpPr txBox="1"/>
              <p:nvPr/>
            </p:nvSpPr>
            <p:spPr>
              <a:xfrm>
                <a:off x="8616847" y="1295922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FA965D91-B1D3-41A3-A18E-2334C8B24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1295922"/>
                <a:ext cx="759887" cy="377476"/>
              </a:xfrm>
              <a:prstGeom prst="rect">
                <a:avLst/>
              </a:prstGeom>
              <a:blipFill>
                <a:blip r:embed="rId5"/>
                <a:stretch>
                  <a:fillRect l="-5645" t="-3226" r="-57258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2621F965-28FB-4E13-83D2-25FBCF25CBF4}"/>
                  </a:ext>
                </a:extLst>
              </p:cNvPr>
              <p:cNvSpPr txBox="1"/>
              <p:nvPr/>
            </p:nvSpPr>
            <p:spPr>
              <a:xfrm>
                <a:off x="8616847" y="1690688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2621F965-28FB-4E13-83D2-25FBCF25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1690688"/>
                <a:ext cx="759887" cy="377476"/>
              </a:xfrm>
              <a:prstGeom prst="rect">
                <a:avLst/>
              </a:prstGeom>
              <a:blipFill>
                <a:blip r:embed="rId6"/>
                <a:stretch>
                  <a:fillRect l="-4839" t="-1613" r="-8065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A435B043-D747-4BE0-B2FE-CDA8EADED5D0}"/>
                  </a:ext>
                </a:extLst>
              </p:cNvPr>
              <p:cNvSpPr txBox="1"/>
              <p:nvPr/>
            </p:nvSpPr>
            <p:spPr>
              <a:xfrm>
                <a:off x="9650848" y="1448385"/>
                <a:ext cx="572208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A435B043-D747-4BE0-B2FE-CDA8EADE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848" y="1448385"/>
                <a:ext cx="572208" cy="377476"/>
              </a:xfrm>
              <a:prstGeom prst="rect">
                <a:avLst/>
              </a:prstGeom>
              <a:blipFill>
                <a:blip r:embed="rId7"/>
                <a:stretch>
                  <a:fillRect l="-6383" t="-3226" r="-42553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Nawias klamrowy zamykający 14">
            <a:extLst>
              <a:ext uri="{FF2B5EF4-FFF2-40B4-BE49-F238E27FC236}">
                <a16:creationId xmlns:a16="http://schemas.microsoft.com/office/drawing/2014/main" id="{990E01AF-B6D7-4661-A7AB-D425EB36D039}"/>
              </a:ext>
            </a:extLst>
          </p:cNvPr>
          <p:cNvSpPr/>
          <p:nvPr/>
        </p:nvSpPr>
        <p:spPr>
          <a:xfrm>
            <a:off x="9401175" y="1386957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F502798B-548F-4375-B67D-D43664259707}"/>
                  </a:ext>
                </a:extLst>
              </p:cNvPr>
              <p:cNvSpPr txBox="1"/>
              <p:nvPr/>
            </p:nvSpPr>
            <p:spPr>
              <a:xfrm>
                <a:off x="8616847" y="2845496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F502798B-548F-4375-B67D-D43664259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2845496"/>
                <a:ext cx="759887" cy="377476"/>
              </a:xfrm>
              <a:prstGeom prst="rect">
                <a:avLst/>
              </a:prstGeom>
              <a:blipFill>
                <a:blip r:embed="rId8"/>
                <a:stretch>
                  <a:fillRect l="-4839" t="-3226" r="-56452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A8842E64-484F-476A-925D-3676C7EB93E6}"/>
                  </a:ext>
                </a:extLst>
              </p:cNvPr>
              <p:cNvSpPr txBox="1"/>
              <p:nvPr/>
            </p:nvSpPr>
            <p:spPr>
              <a:xfrm>
                <a:off x="8616847" y="3240262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A8842E64-484F-476A-925D-3676C7EB9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3240262"/>
                <a:ext cx="759887" cy="377476"/>
              </a:xfrm>
              <a:prstGeom prst="rect">
                <a:avLst/>
              </a:prstGeom>
              <a:blipFill>
                <a:blip r:embed="rId9"/>
                <a:stretch>
                  <a:fillRect l="-4839" r="-8065" b="-655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1E1F434C-992C-4732-B216-7ED8381FE561}"/>
                  </a:ext>
                </a:extLst>
              </p:cNvPr>
              <p:cNvSpPr txBox="1"/>
              <p:nvPr/>
            </p:nvSpPr>
            <p:spPr>
              <a:xfrm>
                <a:off x="9650848" y="2997959"/>
                <a:ext cx="572208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1E1F434C-992C-4732-B216-7ED8381FE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848" y="2997959"/>
                <a:ext cx="572208" cy="377476"/>
              </a:xfrm>
              <a:prstGeom prst="rect">
                <a:avLst/>
              </a:prstGeom>
              <a:blipFill>
                <a:blip r:embed="rId10"/>
                <a:stretch>
                  <a:fillRect l="-5319" r="-13830" b="-483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Nawias klamrowy zamykający 19">
            <a:extLst>
              <a:ext uri="{FF2B5EF4-FFF2-40B4-BE49-F238E27FC236}">
                <a16:creationId xmlns:a16="http://schemas.microsoft.com/office/drawing/2014/main" id="{58898911-1BB1-46AE-A229-98D0D6AD8164}"/>
              </a:ext>
            </a:extLst>
          </p:cNvPr>
          <p:cNvSpPr/>
          <p:nvPr/>
        </p:nvSpPr>
        <p:spPr>
          <a:xfrm>
            <a:off x="9401175" y="2936531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ole tekstowe 21">
                <a:extLst>
                  <a:ext uri="{FF2B5EF4-FFF2-40B4-BE49-F238E27FC236}">
                    <a16:creationId xmlns:a16="http://schemas.microsoft.com/office/drawing/2014/main" id="{12765E61-2A80-4A94-9BE1-23B5B80F0433}"/>
                  </a:ext>
                </a:extLst>
              </p:cNvPr>
              <p:cNvSpPr txBox="1"/>
              <p:nvPr/>
            </p:nvSpPr>
            <p:spPr>
              <a:xfrm>
                <a:off x="8616847" y="5239272"/>
                <a:ext cx="752385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2" name="pole tekstowe 21">
                <a:extLst>
                  <a:ext uri="{FF2B5EF4-FFF2-40B4-BE49-F238E27FC236}">
                    <a16:creationId xmlns:a16="http://schemas.microsoft.com/office/drawing/2014/main" id="{12765E61-2A80-4A94-9BE1-23B5B80F0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5239272"/>
                <a:ext cx="752385" cy="377476"/>
              </a:xfrm>
              <a:prstGeom prst="rect">
                <a:avLst/>
              </a:prstGeom>
              <a:blipFill>
                <a:blip r:embed="rId11"/>
                <a:stretch>
                  <a:fillRect l="-9756" t="-1613" r="-57724" b="-80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2F13618A-5EC9-476D-87F5-7E5354A3413A}"/>
                  </a:ext>
                </a:extLst>
              </p:cNvPr>
              <p:cNvSpPr txBox="1"/>
              <p:nvPr/>
            </p:nvSpPr>
            <p:spPr>
              <a:xfrm>
                <a:off x="8616847" y="5634038"/>
                <a:ext cx="7523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2F13618A-5EC9-476D-87F5-7E5354A34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5634038"/>
                <a:ext cx="752385" cy="369332"/>
              </a:xfrm>
              <a:prstGeom prst="rect">
                <a:avLst/>
              </a:prstGeom>
              <a:blipFill>
                <a:blip r:embed="rId12"/>
                <a:stretch>
                  <a:fillRect l="-5691" r="-34146" b="-655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pole tekstowe 23">
                <a:extLst>
                  <a:ext uri="{FF2B5EF4-FFF2-40B4-BE49-F238E27FC236}">
                    <a16:creationId xmlns:a16="http://schemas.microsoft.com/office/drawing/2014/main" id="{D4FF867F-2D57-485B-9CD5-B1472562D3A1}"/>
                  </a:ext>
                </a:extLst>
              </p:cNvPr>
              <p:cNvSpPr txBox="1"/>
              <p:nvPr/>
            </p:nvSpPr>
            <p:spPr>
              <a:xfrm>
                <a:off x="9650848" y="5391735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4" name="pole tekstowe 23">
                <a:extLst>
                  <a:ext uri="{FF2B5EF4-FFF2-40B4-BE49-F238E27FC236}">
                    <a16:creationId xmlns:a16="http://schemas.microsoft.com/office/drawing/2014/main" id="{D4FF867F-2D57-485B-9CD5-B1472562D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848" y="5391735"/>
                <a:ext cx="564706" cy="369332"/>
              </a:xfrm>
              <a:prstGeom prst="rect">
                <a:avLst/>
              </a:prstGeom>
              <a:blipFill>
                <a:blip r:embed="rId13"/>
                <a:stretch>
                  <a:fillRect l="-12903" r="-78495" b="-655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Nawias klamrowy zamykający 24">
            <a:extLst>
              <a:ext uri="{FF2B5EF4-FFF2-40B4-BE49-F238E27FC236}">
                <a16:creationId xmlns:a16="http://schemas.microsoft.com/office/drawing/2014/main" id="{F68CEEB2-3D22-460C-93F1-4F0F17068AC6}"/>
              </a:ext>
            </a:extLst>
          </p:cNvPr>
          <p:cNvSpPr/>
          <p:nvPr/>
        </p:nvSpPr>
        <p:spPr>
          <a:xfrm>
            <a:off x="9401175" y="5330307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Nawias klamrowy zamykający 25">
            <a:extLst>
              <a:ext uri="{FF2B5EF4-FFF2-40B4-BE49-F238E27FC236}">
                <a16:creationId xmlns:a16="http://schemas.microsoft.com/office/drawing/2014/main" id="{CFE44B4A-22F1-41C0-BCF2-ACFA45E9808C}"/>
              </a:ext>
            </a:extLst>
          </p:cNvPr>
          <p:cNvSpPr/>
          <p:nvPr/>
        </p:nvSpPr>
        <p:spPr>
          <a:xfrm>
            <a:off x="10225716" y="1454288"/>
            <a:ext cx="93034" cy="1841362"/>
          </a:xfrm>
          <a:prstGeom prst="rightBrace">
            <a:avLst>
              <a:gd name="adj1" fmla="val 77774"/>
              <a:gd name="adj2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881DA932-7605-4C87-A157-3B7E451B9BB0}"/>
                  </a:ext>
                </a:extLst>
              </p:cNvPr>
              <p:cNvSpPr txBox="1"/>
              <p:nvPr/>
            </p:nvSpPr>
            <p:spPr>
              <a:xfrm>
                <a:off x="10550171" y="2153273"/>
                <a:ext cx="138820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881DA932-7605-4C87-A157-3B7E451B9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71" y="2153273"/>
                <a:ext cx="1388201" cy="4168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pole tekstowe 30">
                <a:extLst>
                  <a:ext uri="{FF2B5EF4-FFF2-40B4-BE49-F238E27FC236}">
                    <a16:creationId xmlns:a16="http://schemas.microsoft.com/office/drawing/2014/main" id="{7D29BB59-9789-4437-8C75-646D22B7F4AE}"/>
                  </a:ext>
                </a:extLst>
              </p:cNvPr>
              <p:cNvSpPr txBox="1"/>
              <p:nvPr/>
            </p:nvSpPr>
            <p:spPr>
              <a:xfrm>
                <a:off x="837808" y="4600754"/>
                <a:ext cx="23965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𝑎𝑏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1" name="pole tekstowe 30">
                <a:extLst>
                  <a:ext uri="{FF2B5EF4-FFF2-40B4-BE49-F238E27FC236}">
                    <a16:creationId xmlns:a16="http://schemas.microsoft.com/office/drawing/2014/main" id="{7D29BB59-9789-4437-8C75-646D22B7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4600754"/>
                <a:ext cx="239650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09E6806A-5EA9-44A7-86E2-15377E1208AD}"/>
                  </a:ext>
                </a:extLst>
              </p:cNvPr>
              <p:cNvSpPr txBox="1"/>
              <p:nvPr/>
            </p:nvSpPr>
            <p:spPr>
              <a:xfrm>
                <a:off x="10550170" y="2563228"/>
                <a:ext cx="7134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2" name="pole tekstowe 31">
                <a:extLst>
                  <a:ext uri="{FF2B5EF4-FFF2-40B4-BE49-F238E27FC236}">
                    <a16:creationId xmlns:a16="http://schemas.microsoft.com/office/drawing/2014/main" id="{09E6806A-5EA9-44A7-86E2-15377E120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70" y="2563228"/>
                <a:ext cx="713465" cy="369332"/>
              </a:xfrm>
              <a:prstGeom prst="rect">
                <a:avLst/>
              </a:prstGeom>
              <a:blipFill>
                <a:blip r:embed="rId16"/>
                <a:stretch>
                  <a:fillRect l="-4274" r="-33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2B86051-9590-4B51-82A0-9A871E14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1086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 animBg="1"/>
      <p:bldP spid="16" grpId="0"/>
      <p:bldP spid="17" grpId="0"/>
      <p:bldP spid="19" grpId="0"/>
      <p:bldP spid="20" grpId="0" animBg="1"/>
      <p:bldP spid="22" grpId="0"/>
      <p:bldP spid="23" grpId="0"/>
      <p:bldP spid="24" grpId="0"/>
      <p:bldP spid="25" grpId="0" animBg="1"/>
      <p:bldP spid="26" grpId="0" animBg="1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0BA372-15D5-4D0F-8D6B-A8888994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4-bit bin2bcd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8585ED65-0EE8-445F-8225-08A4E0D5C2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83642"/>
              </p:ext>
            </p:extLst>
          </p:nvPr>
        </p:nvGraphicFramePr>
        <p:xfrm>
          <a:off x="4107543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D866F295-47D9-4243-9CDB-356B1FA3ED4C}"/>
                  </a:ext>
                </a:extLst>
              </p:cNvPr>
              <p:cNvSpPr txBox="1"/>
              <p:nvPr/>
            </p:nvSpPr>
            <p:spPr>
              <a:xfrm>
                <a:off x="837808" y="3188998"/>
                <a:ext cx="1510477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D866F295-47D9-4243-9CDB-356B1FA3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3188998"/>
                <a:ext cx="1510477" cy="440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9E852388-2BC2-48C5-9494-9AB5FC02DD4B}"/>
                  </a:ext>
                </a:extLst>
              </p:cNvPr>
              <p:cNvSpPr txBox="1"/>
              <p:nvPr/>
            </p:nvSpPr>
            <p:spPr>
              <a:xfrm>
                <a:off x="837808" y="2478375"/>
                <a:ext cx="19052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9E852388-2BC2-48C5-9494-9AB5FC02D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2478375"/>
                <a:ext cx="190520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F3944B3B-2C01-4398-A6A5-B614ED4E884D}"/>
                  </a:ext>
                </a:extLst>
              </p:cNvPr>
              <p:cNvSpPr txBox="1"/>
              <p:nvPr/>
            </p:nvSpPr>
            <p:spPr>
              <a:xfrm>
                <a:off x="837808" y="3899621"/>
                <a:ext cx="2131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F3944B3B-2C01-4398-A6A5-B614ED4E8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3899621"/>
                <a:ext cx="213167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pole tekstowe 30">
                <a:extLst>
                  <a:ext uri="{FF2B5EF4-FFF2-40B4-BE49-F238E27FC236}">
                    <a16:creationId xmlns:a16="http://schemas.microsoft.com/office/drawing/2014/main" id="{7D29BB59-9789-4437-8C75-646D22B7F4AE}"/>
                  </a:ext>
                </a:extLst>
              </p:cNvPr>
              <p:cNvSpPr txBox="1"/>
              <p:nvPr/>
            </p:nvSpPr>
            <p:spPr>
              <a:xfrm>
                <a:off x="837808" y="4600754"/>
                <a:ext cx="23965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𝑎𝑏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1" name="pole tekstowe 30">
                <a:extLst>
                  <a:ext uri="{FF2B5EF4-FFF2-40B4-BE49-F238E27FC236}">
                    <a16:creationId xmlns:a16="http://schemas.microsoft.com/office/drawing/2014/main" id="{7D29BB59-9789-4437-8C75-646D22B7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4600754"/>
                <a:ext cx="239650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B43F0EA5-809E-4883-89FE-315A762B5FF9}"/>
                  </a:ext>
                </a:extLst>
              </p:cNvPr>
              <p:cNvSpPr txBox="1"/>
              <p:nvPr/>
            </p:nvSpPr>
            <p:spPr>
              <a:xfrm>
                <a:off x="837808" y="5301887"/>
                <a:ext cx="113863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B43F0EA5-809E-4883-89FE-315A762B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" y="5301887"/>
                <a:ext cx="113863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E8A9A7CD-E0B1-4B7E-BD0F-4D3AA0617878}"/>
              </a:ext>
            </a:extLst>
          </p:cNvPr>
          <p:cNvSpPr/>
          <p:nvPr/>
        </p:nvSpPr>
        <p:spPr>
          <a:xfrm>
            <a:off x="7153275" y="887299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: zaokrąglone rogi 32">
            <a:extLst>
              <a:ext uri="{FF2B5EF4-FFF2-40B4-BE49-F238E27FC236}">
                <a16:creationId xmlns:a16="http://schemas.microsoft.com/office/drawing/2014/main" id="{FAD0CB97-F737-457F-AAC5-73DE7B9D614A}"/>
              </a:ext>
            </a:extLst>
          </p:cNvPr>
          <p:cNvSpPr/>
          <p:nvPr/>
        </p:nvSpPr>
        <p:spPr>
          <a:xfrm>
            <a:off x="7153274" y="1685065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rostokąt: zaokrąglone rogi 33">
            <a:extLst>
              <a:ext uri="{FF2B5EF4-FFF2-40B4-BE49-F238E27FC236}">
                <a16:creationId xmlns:a16="http://schemas.microsoft.com/office/drawing/2014/main" id="{DBADF582-AB00-424A-9730-34EB378F4147}"/>
              </a:ext>
            </a:extLst>
          </p:cNvPr>
          <p:cNvSpPr/>
          <p:nvPr/>
        </p:nvSpPr>
        <p:spPr>
          <a:xfrm>
            <a:off x="7153273" y="2475841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rostokąt: zaokrąglone rogi 34">
            <a:extLst>
              <a:ext uri="{FF2B5EF4-FFF2-40B4-BE49-F238E27FC236}">
                <a16:creationId xmlns:a16="http://schemas.microsoft.com/office/drawing/2014/main" id="{2BD2D3CD-16CB-45F6-A1F3-6776C9461016}"/>
              </a:ext>
            </a:extLst>
          </p:cNvPr>
          <p:cNvSpPr/>
          <p:nvPr/>
        </p:nvSpPr>
        <p:spPr>
          <a:xfrm>
            <a:off x="7153272" y="3269343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Prostokąt: zaokrąglone rogi 35">
            <a:extLst>
              <a:ext uri="{FF2B5EF4-FFF2-40B4-BE49-F238E27FC236}">
                <a16:creationId xmlns:a16="http://schemas.microsoft.com/office/drawing/2014/main" id="{17FC92A0-5FAE-43D3-A204-80498EDA5546}"/>
              </a:ext>
            </a:extLst>
          </p:cNvPr>
          <p:cNvSpPr/>
          <p:nvPr/>
        </p:nvSpPr>
        <p:spPr>
          <a:xfrm>
            <a:off x="7153271" y="4054496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Prostokąt: zaokrąglone rogi 36">
            <a:extLst>
              <a:ext uri="{FF2B5EF4-FFF2-40B4-BE49-F238E27FC236}">
                <a16:creationId xmlns:a16="http://schemas.microsoft.com/office/drawing/2014/main" id="{DC3F00AF-B41D-4BCF-AFB1-B00DC8755728}"/>
              </a:ext>
            </a:extLst>
          </p:cNvPr>
          <p:cNvSpPr/>
          <p:nvPr/>
        </p:nvSpPr>
        <p:spPr>
          <a:xfrm>
            <a:off x="7153271" y="4847998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Prostokąt: zaokrąglone rogi 37">
            <a:extLst>
              <a:ext uri="{FF2B5EF4-FFF2-40B4-BE49-F238E27FC236}">
                <a16:creationId xmlns:a16="http://schemas.microsoft.com/office/drawing/2014/main" id="{C31E018B-7399-4598-A475-55AAB956EDCD}"/>
              </a:ext>
            </a:extLst>
          </p:cNvPr>
          <p:cNvSpPr/>
          <p:nvPr/>
        </p:nvSpPr>
        <p:spPr>
          <a:xfrm>
            <a:off x="7153270" y="5641500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rostokąt: zaokrąglone rogi 38">
            <a:extLst>
              <a:ext uri="{FF2B5EF4-FFF2-40B4-BE49-F238E27FC236}">
                <a16:creationId xmlns:a16="http://schemas.microsoft.com/office/drawing/2014/main" id="{C373327B-7C2F-48E2-A9F8-BFCD241A5D8E}"/>
              </a:ext>
            </a:extLst>
          </p:cNvPr>
          <p:cNvSpPr/>
          <p:nvPr/>
        </p:nvSpPr>
        <p:spPr>
          <a:xfrm>
            <a:off x="7153269" y="6426653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4D93767-D43B-43B1-A703-447501C1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16330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92F5D552-70F1-4BDC-B430-4BEC6E01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46189"/>
            <a:ext cx="11353800" cy="470535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85341F1-2DFD-4843-8F7F-045D23B9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318" y="365125"/>
            <a:ext cx="3272481" cy="1325563"/>
          </a:xfrm>
        </p:spPr>
        <p:txBody>
          <a:bodyPr/>
          <a:lstStyle/>
          <a:p>
            <a:r>
              <a:rPr lang="en-US" noProof="0" dirty="0"/>
              <a:t>4-bit bin2bcd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253687E3-3D2C-4E10-8FA7-A71B5E18F697}"/>
                  </a:ext>
                </a:extLst>
              </p:cNvPr>
              <p:cNvSpPr/>
              <p:nvPr/>
            </p:nvSpPr>
            <p:spPr>
              <a:xfrm>
                <a:off x="9717558" y="2639315"/>
                <a:ext cx="14614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2800" dirty="0"/>
                  <a:t>Output 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pl-PL" sz="28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253687E3-3D2C-4E10-8FA7-A71B5E18F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558" y="2639315"/>
                <a:ext cx="1461426" cy="523220"/>
              </a:xfrm>
              <a:prstGeom prst="rect">
                <a:avLst/>
              </a:prstGeom>
              <a:blipFill>
                <a:blip r:embed="rId3"/>
                <a:stretch>
                  <a:fillRect l="-8333" t="-11628" b="-325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rostokąt 10">
                <a:extLst>
                  <a:ext uri="{FF2B5EF4-FFF2-40B4-BE49-F238E27FC236}">
                    <a16:creationId xmlns:a16="http://schemas.microsoft.com/office/drawing/2014/main" id="{ADA103D3-CA78-4D5D-A768-7FF7439ECE3B}"/>
                  </a:ext>
                </a:extLst>
              </p:cNvPr>
              <p:cNvSpPr/>
              <p:nvPr/>
            </p:nvSpPr>
            <p:spPr>
              <a:xfrm>
                <a:off x="9717558" y="5151539"/>
                <a:ext cx="23725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pl-PL" sz="2800" dirty="0"/>
              </a:p>
            </p:txBody>
          </p:sp>
        </mc:Choice>
        <mc:Fallback xmlns="">
          <p:sp>
            <p:nvSpPr>
              <p:cNvPr id="11" name="Prostokąt 10">
                <a:extLst>
                  <a:ext uri="{FF2B5EF4-FFF2-40B4-BE49-F238E27FC236}">
                    <a16:creationId xmlns:a16="http://schemas.microsoft.com/office/drawing/2014/main" id="{ADA103D3-CA78-4D5D-A768-7FF7439EC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558" y="5151539"/>
                <a:ext cx="2372573" cy="523220"/>
              </a:xfrm>
              <a:prstGeom prst="rect">
                <a:avLst/>
              </a:prstGeom>
              <a:blipFill>
                <a:blip r:embed="rId4"/>
                <a:stretch>
                  <a:fillRect l="-5141" t="-10465" b="-325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rostokąt 11">
            <a:extLst>
              <a:ext uri="{FF2B5EF4-FFF2-40B4-BE49-F238E27FC236}">
                <a16:creationId xmlns:a16="http://schemas.microsoft.com/office/drawing/2014/main" id="{9D206104-6997-48C3-BF24-09236B806C0E}"/>
              </a:ext>
            </a:extLst>
          </p:cNvPr>
          <p:cNvSpPr/>
          <p:nvPr/>
        </p:nvSpPr>
        <p:spPr>
          <a:xfrm>
            <a:off x="2059458" y="4996056"/>
            <a:ext cx="433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/>
              <a:t>…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C5D1F0F-34DD-46C6-8D64-81FBEF154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5722140"/>
            <a:ext cx="11353800" cy="904875"/>
          </a:xfrm>
          <a:prstGeom prst="rect">
            <a:avLst/>
          </a:prstGeom>
        </p:spPr>
      </p:pic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CF6DDFA-E997-4383-9A28-B9A492A8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15265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4">
            <a:extLst>
              <a:ext uri="{FF2B5EF4-FFF2-40B4-BE49-F238E27FC236}">
                <a16:creationId xmlns:a16="http://schemas.microsoft.com/office/drawing/2014/main" id="{E335A9F8-4E33-4BA7-B1A9-BF439D15A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5735636"/>
            <a:ext cx="4901184" cy="1122363"/>
          </a:xfrm>
        </p:spPr>
        <p:txBody>
          <a:bodyPr>
            <a:normAutofit/>
          </a:bodyPr>
          <a:lstStyle/>
          <a:p>
            <a:pPr algn="l"/>
            <a:r>
              <a:rPr lang="pl-PL" sz="2800" dirty="0" err="1">
                <a:solidFill>
                  <a:srgbClr val="FFFFFF"/>
                </a:solidFill>
              </a:rPr>
              <a:t>Karnaugh</a:t>
            </a:r>
            <a:r>
              <a:rPr lang="pl-PL" sz="2800" dirty="0">
                <a:solidFill>
                  <a:srgbClr val="FFFFFF"/>
                </a:solidFill>
              </a:rPr>
              <a:t> map</a:t>
            </a:r>
          </a:p>
          <a:p>
            <a:pPr algn="l"/>
            <a:r>
              <a:rPr lang="pl-PL" sz="2800" dirty="0">
                <a:solidFill>
                  <a:srgbClr val="FFFFFF"/>
                </a:solidFill>
              </a:rPr>
              <a:t>bin2bcd </a:t>
            </a:r>
            <a:r>
              <a:rPr lang="pl-PL" sz="2800" dirty="0" err="1">
                <a:solidFill>
                  <a:srgbClr val="FFFFFF"/>
                </a:solidFill>
              </a:rPr>
              <a:t>again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28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6CFAD1-ADB4-4001-8C7F-A02CD4F5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What have we already learned?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0D55377-8674-48D7-897C-DF0130F08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3CEF3271-6410-474B-932B-0907BCBC5D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Truth tables</a:t>
            </a:r>
          </a:p>
          <a:p>
            <a:r>
              <a:rPr lang="en-US" noProof="0" dirty="0">
                <a:solidFill>
                  <a:schemeClr val="bg1"/>
                </a:solidFill>
              </a:rPr>
              <a:t>Sum of Products, </a:t>
            </a:r>
            <a:r>
              <a:rPr lang="en-US" noProof="0" dirty="0" err="1">
                <a:solidFill>
                  <a:schemeClr val="bg1"/>
                </a:solidFill>
              </a:rPr>
              <a:t>PoS</a:t>
            </a:r>
            <a:endParaRPr lang="en-US" noProof="0" dirty="0">
              <a:solidFill>
                <a:schemeClr val="bg1"/>
              </a:solidFill>
            </a:endParaRPr>
          </a:p>
          <a:p>
            <a:r>
              <a:rPr lang="en-US" noProof="0" dirty="0">
                <a:solidFill>
                  <a:schemeClr val="bg1"/>
                </a:solidFill>
              </a:rPr>
              <a:t>Logic gates</a:t>
            </a:r>
          </a:p>
          <a:p>
            <a:r>
              <a:rPr lang="en-US" noProof="0" dirty="0">
                <a:solidFill>
                  <a:schemeClr val="bg1"/>
                </a:solidFill>
              </a:rPr>
              <a:t>Boolean algebra laws</a:t>
            </a:r>
          </a:p>
          <a:p>
            <a:r>
              <a:rPr lang="en-US" noProof="0" dirty="0">
                <a:solidFill>
                  <a:schemeClr val="bg1"/>
                </a:solidFill>
              </a:rPr>
              <a:t>Adder functions</a:t>
            </a:r>
          </a:p>
          <a:p>
            <a:r>
              <a:rPr lang="en-US" noProof="0" dirty="0">
                <a:solidFill>
                  <a:schemeClr val="bg1"/>
                </a:solidFill>
              </a:rPr>
              <a:t>4-bit bin2bcd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E8B6E62-1B7C-4F1B-B1A6-864E9F6F0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Practice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979DAEA2-C714-469A-8C60-E691DA3571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noProof="0" dirty="0">
              <a:solidFill>
                <a:schemeClr val="bg1"/>
              </a:solidFill>
            </a:endParaRPr>
          </a:p>
          <a:p>
            <a:r>
              <a:rPr lang="en-US" noProof="0" dirty="0">
                <a:solidFill>
                  <a:schemeClr val="bg1"/>
                </a:solidFill>
              </a:rPr>
              <a:t>Used for </a:t>
            </a:r>
            <a:r>
              <a:rPr lang="pl-PL" dirty="0" err="1">
                <a:solidFill>
                  <a:schemeClr val="bg1"/>
                </a:solidFill>
              </a:rPr>
              <a:t>buiding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circuits</a:t>
            </a:r>
            <a:endParaRPr lang="en-US" noProof="0" dirty="0">
              <a:solidFill>
                <a:schemeClr val="bg1"/>
              </a:solidFill>
            </a:endParaRPr>
          </a:p>
          <a:p>
            <a:endParaRPr lang="en-US" noProof="0" dirty="0">
              <a:solidFill>
                <a:schemeClr val="bg1"/>
              </a:solidFill>
            </a:endParaRPr>
          </a:p>
          <a:p>
            <a:r>
              <a:rPr lang="en-US" noProof="0" dirty="0">
                <a:solidFill>
                  <a:schemeClr val="bg1"/>
                </a:solidFill>
              </a:rPr>
              <a:t>Minimization</a:t>
            </a:r>
          </a:p>
          <a:p>
            <a:r>
              <a:rPr lang="en-US" noProof="0" dirty="0">
                <a:solidFill>
                  <a:schemeClr val="bg1"/>
                </a:solidFill>
              </a:rPr>
              <a:t>Designed</a:t>
            </a:r>
          </a:p>
          <a:p>
            <a:r>
              <a:rPr lang="en-US" noProof="0" dirty="0">
                <a:solidFill>
                  <a:schemeClr val="bg1"/>
                </a:solidFill>
              </a:rPr>
              <a:t>Simulated</a:t>
            </a:r>
          </a:p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FC64110-2F63-4ED3-BD7B-71D2CA78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123873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0BA372-15D5-4D0F-8D6B-A8888994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4-bit bin2bcd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8585ED65-0EE8-445F-8225-08A4E0D5C292}"/>
              </a:ext>
            </a:extLst>
          </p:cNvPr>
          <p:cNvGraphicFramePr>
            <a:graphicFrameLocks/>
          </p:cNvGraphicFramePr>
          <p:nvPr/>
        </p:nvGraphicFramePr>
        <p:xfrm>
          <a:off x="4107543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FA965D91-B1D3-41A3-A18E-2334C8B24C70}"/>
                  </a:ext>
                </a:extLst>
              </p:cNvPr>
              <p:cNvSpPr txBox="1"/>
              <p:nvPr/>
            </p:nvSpPr>
            <p:spPr>
              <a:xfrm>
                <a:off x="8616847" y="1295922"/>
                <a:ext cx="770980" cy="377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acc>
                    </m:oMath>
                  </m:oMathPara>
                </a14:m>
                <a:endParaRPr lang="pl-PL" sz="2400" b="1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FA965D91-B1D3-41A3-A18E-2334C8B24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1295922"/>
                <a:ext cx="770980" cy="377732"/>
              </a:xfrm>
              <a:prstGeom prst="rect">
                <a:avLst/>
              </a:prstGeom>
              <a:blipFill>
                <a:blip r:embed="rId3"/>
                <a:stretch>
                  <a:fillRect l="-5556" t="-4839" r="-6825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2621F965-28FB-4E13-83D2-25FBCF25CBF4}"/>
                  </a:ext>
                </a:extLst>
              </p:cNvPr>
              <p:cNvSpPr txBox="1"/>
              <p:nvPr/>
            </p:nvSpPr>
            <p:spPr>
              <a:xfrm>
                <a:off x="8616847" y="1690688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pl-PL" sz="2400" b="1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2621F965-28FB-4E13-83D2-25FBCF25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1690688"/>
                <a:ext cx="759887" cy="377476"/>
              </a:xfrm>
              <a:prstGeom prst="rect">
                <a:avLst/>
              </a:prstGeom>
              <a:blipFill>
                <a:blip r:embed="rId4"/>
                <a:stretch>
                  <a:fillRect l="-5645" t="-1613" r="-967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A435B043-D747-4BE0-B2FE-CDA8EADED5D0}"/>
                  </a:ext>
                </a:extLst>
              </p:cNvPr>
              <p:cNvSpPr txBox="1"/>
              <p:nvPr/>
            </p:nvSpPr>
            <p:spPr>
              <a:xfrm>
                <a:off x="9650848" y="1448385"/>
                <a:ext cx="572208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A435B043-D747-4BE0-B2FE-CDA8EADE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848" y="1448385"/>
                <a:ext cx="572208" cy="377476"/>
              </a:xfrm>
              <a:prstGeom prst="rect">
                <a:avLst/>
              </a:prstGeom>
              <a:blipFill>
                <a:blip r:embed="rId5"/>
                <a:stretch>
                  <a:fillRect l="-6383" t="-3226" r="-42553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Nawias klamrowy zamykający 14">
            <a:extLst>
              <a:ext uri="{FF2B5EF4-FFF2-40B4-BE49-F238E27FC236}">
                <a16:creationId xmlns:a16="http://schemas.microsoft.com/office/drawing/2014/main" id="{990E01AF-B6D7-4661-A7AB-D425EB36D039}"/>
              </a:ext>
            </a:extLst>
          </p:cNvPr>
          <p:cNvSpPr/>
          <p:nvPr/>
        </p:nvSpPr>
        <p:spPr>
          <a:xfrm>
            <a:off x="9401175" y="1386957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509870F-4BF3-478B-80AA-89AB0C5772C9}"/>
              </a:ext>
            </a:extLst>
          </p:cNvPr>
          <p:cNvSpPr/>
          <p:nvPr/>
        </p:nvSpPr>
        <p:spPr>
          <a:xfrm>
            <a:off x="2607844" y="1207369"/>
            <a:ext cx="1343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/>
              <a:t>reprise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D10977B4-1A0F-48AE-97C3-3BFDDCBB6B22}"/>
                  </a:ext>
                </a:extLst>
              </p:cNvPr>
              <p:cNvSpPr txBox="1"/>
              <p:nvPr/>
            </p:nvSpPr>
            <p:spPr>
              <a:xfrm>
                <a:off x="8616847" y="2845496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acc>
                        <m:accPr>
                          <m:chr m:val="̅"/>
                          <m:ctrlPr>
                            <a:rPr lang="pl-PL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acc>
                    </m:oMath>
                  </m:oMathPara>
                </a14:m>
                <a:endParaRPr lang="pl-PL" sz="2400" b="1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D10977B4-1A0F-48AE-97C3-3BFDDCBB6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2845496"/>
                <a:ext cx="759887" cy="377476"/>
              </a:xfrm>
              <a:prstGeom prst="rect">
                <a:avLst/>
              </a:prstGeom>
              <a:blipFill>
                <a:blip r:embed="rId6"/>
                <a:stretch>
                  <a:fillRect l="-5645" t="-4839" r="-69355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4A3D3DE2-4B12-482B-BEA5-037F3A758D4B}"/>
                  </a:ext>
                </a:extLst>
              </p:cNvPr>
              <p:cNvSpPr txBox="1"/>
              <p:nvPr/>
            </p:nvSpPr>
            <p:spPr>
              <a:xfrm>
                <a:off x="9650848" y="2997959"/>
                <a:ext cx="565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4A3D3DE2-4B12-482B-BEA5-037F3A758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848" y="2997959"/>
                <a:ext cx="565476" cy="369332"/>
              </a:xfrm>
              <a:prstGeom prst="rect">
                <a:avLst/>
              </a:prstGeom>
              <a:blipFill>
                <a:blip r:embed="rId7"/>
                <a:stretch>
                  <a:fillRect l="-6452" r="-139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Nawias klamrowy zamykający 21">
            <a:extLst>
              <a:ext uri="{FF2B5EF4-FFF2-40B4-BE49-F238E27FC236}">
                <a16:creationId xmlns:a16="http://schemas.microsoft.com/office/drawing/2014/main" id="{D57A05B2-FB36-4843-B876-D8EB5A67CC4E}"/>
              </a:ext>
            </a:extLst>
          </p:cNvPr>
          <p:cNvSpPr/>
          <p:nvPr/>
        </p:nvSpPr>
        <p:spPr>
          <a:xfrm>
            <a:off x="9401175" y="2936531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7AB132A6-F6A9-4AA8-895F-9A3C6E0CDF46}"/>
                  </a:ext>
                </a:extLst>
              </p:cNvPr>
              <p:cNvSpPr txBox="1"/>
              <p:nvPr/>
            </p:nvSpPr>
            <p:spPr>
              <a:xfrm>
                <a:off x="8616847" y="3240262"/>
                <a:ext cx="759887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pl-PL" sz="2400" b="1" dirty="0"/>
              </a:p>
            </p:txBody>
          </p:sp>
        </mc:Choice>
        <mc:Fallback xmlns="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7AB132A6-F6A9-4AA8-895F-9A3C6E0C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3240262"/>
                <a:ext cx="759887" cy="377476"/>
              </a:xfrm>
              <a:prstGeom prst="rect">
                <a:avLst/>
              </a:prstGeom>
              <a:blipFill>
                <a:blip r:embed="rId8"/>
                <a:stretch>
                  <a:fillRect l="-4839" r="-967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3172672-AD4A-429C-B7DB-F35F8611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429492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8" grpId="0"/>
      <p:bldP spid="21" grpId="0"/>
      <p:bldP spid="22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0BA372-15D5-4D0F-8D6B-A8888994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4-bit bin2bcd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8585ED65-0EE8-445F-8225-08A4E0D5C292}"/>
              </a:ext>
            </a:extLst>
          </p:cNvPr>
          <p:cNvGraphicFramePr>
            <a:graphicFrameLocks/>
          </p:cNvGraphicFramePr>
          <p:nvPr/>
        </p:nvGraphicFramePr>
        <p:xfrm>
          <a:off x="4107543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FA965D91-B1D3-41A3-A18E-2334C8B24C70}"/>
                  </a:ext>
                </a:extLst>
              </p:cNvPr>
              <p:cNvSpPr txBox="1"/>
              <p:nvPr/>
            </p:nvSpPr>
            <p:spPr>
              <a:xfrm>
                <a:off x="8616847" y="1295922"/>
                <a:ext cx="770980" cy="377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FA965D91-B1D3-41A3-A18E-2334C8B24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1295922"/>
                <a:ext cx="770980" cy="377732"/>
              </a:xfrm>
              <a:prstGeom prst="rect">
                <a:avLst/>
              </a:prstGeom>
              <a:blipFill>
                <a:blip r:embed="rId3"/>
                <a:stretch>
                  <a:fillRect l="-4762" t="-3226" r="-5555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2621F965-28FB-4E13-83D2-25FBCF25CBF4}"/>
                  </a:ext>
                </a:extLst>
              </p:cNvPr>
              <p:cNvSpPr txBox="1"/>
              <p:nvPr/>
            </p:nvSpPr>
            <p:spPr>
              <a:xfrm>
                <a:off x="8616847" y="1690688"/>
                <a:ext cx="775662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2621F965-28FB-4E13-83D2-25FBCF25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1690688"/>
                <a:ext cx="775662" cy="377476"/>
              </a:xfrm>
              <a:prstGeom prst="rect">
                <a:avLst/>
              </a:prstGeom>
              <a:blipFill>
                <a:blip r:embed="rId4"/>
                <a:stretch>
                  <a:fillRect l="-3937" t="-1613" r="-6299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A435B043-D747-4BE0-B2FE-CDA8EADED5D0}"/>
                  </a:ext>
                </a:extLst>
              </p:cNvPr>
              <p:cNvSpPr txBox="1"/>
              <p:nvPr/>
            </p:nvSpPr>
            <p:spPr>
              <a:xfrm>
                <a:off x="9650848" y="1448385"/>
                <a:ext cx="590995" cy="377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A435B043-D747-4BE0-B2FE-CDA8EADED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848" y="1448385"/>
                <a:ext cx="590995" cy="377732"/>
              </a:xfrm>
              <a:prstGeom prst="rect">
                <a:avLst/>
              </a:prstGeom>
              <a:blipFill>
                <a:blip r:embed="rId5"/>
                <a:stretch>
                  <a:fillRect l="-6186" t="-4839" r="-44330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Nawias klamrowy zamykający 14">
            <a:extLst>
              <a:ext uri="{FF2B5EF4-FFF2-40B4-BE49-F238E27FC236}">
                <a16:creationId xmlns:a16="http://schemas.microsoft.com/office/drawing/2014/main" id="{990E01AF-B6D7-4661-A7AB-D425EB36D039}"/>
              </a:ext>
            </a:extLst>
          </p:cNvPr>
          <p:cNvSpPr/>
          <p:nvPr/>
        </p:nvSpPr>
        <p:spPr>
          <a:xfrm>
            <a:off x="9401175" y="1386957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F502798B-548F-4375-B67D-D43664259707}"/>
                  </a:ext>
                </a:extLst>
              </p:cNvPr>
              <p:cNvSpPr txBox="1"/>
              <p:nvPr/>
            </p:nvSpPr>
            <p:spPr>
              <a:xfrm>
                <a:off x="8616847" y="2845496"/>
                <a:ext cx="753155" cy="377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acc>
                        <m:accPr>
                          <m:chr m:val="̅"/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F502798B-548F-4375-B67D-D43664259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2845496"/>
                <a:ext cx="753155" cy="377476"/>
              </a:xfrm>
              <a:prstGeom prst="rect">
                <a:avLst/>
              </a:prstGeom>
              <a:blipFill>
                <a:blip r:embed="rId6"/>
                <a:stretch>
                  <a:fillRect l="-5691" t="-3226" r="-5772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A8842E64-484F-476A-925D-3676C7EB93E6}"/>
                  </a:ext>
                </a:extLst>
              </p:cNvPr>
              <p:cNvSpPr txBox="1"/>
              <p:nvPr/>
            </p:nvSpPr>
            <p:spPr>
              <a:xfrm>
                <a:off x="8616847" y="3240262"/>
                <a:ext cx="7434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𝑏𝑐𝑑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A8842E64-484F-476A-925D-3676C7EB9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7" y="3240262"/>
                <a:ext cx="743409" cy="369332"/>
              </a:xfrm>
              <a:prstGeom prst="rect">
                <a:avLst/>
              </a:prstGeom>
              <a:blipFill>
                <a:blip r:embed="rId7"/>
                <a:stretch>
                  <a:fillRect l="-5785" r="-909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1E1F434C-992C-4732-B216-7ED8381FE561}"/>
                  </a:ext>
                </a:extLst>
              </p:cNvPr>
              <p:cNvSpPr txBox="1"/>
              <p:nvPr/>
            </p:nvSpPr>
            <p:spPr>
              <a:xfrm>
                <a:off x="9650848" y="2997959"/>
                <a:ext cx="5909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1E1F434C-992C-4732-B216-7ED8381FE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848" y="2997959"/>
                <a:ext cx="590995" cy="369332"/>
              </a:xfrm>
              <a:prstGeom prst="rect">
                <a:avLst/>
              </a:prstGeom>
              <a:blipFill>
                <a:blip r:embed="rId8"/>
                <a:stretch>
                  <a:fillRect l="-6186" r="-92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Nawias klamrowy zamykający 19">
            <a:extLst>
              <a:ext uri="{FF2B5EF4-FFF2-40B4-BE49-F238E27FC236}">
                <a16:creationId xmlns:a16="http://schemas.microsoft.com/office/drawing/2014/main" id="{58898911-1BB1-46AE-A229-98D0D6AD8164}"/>
              </a:ext>
            </a:extLst>
          </p:cNvPr>
          <p:cNvSpPr/>
          <p:nvPr/>
        </p:nvSpPr>
        <p:spPr>
          <a:xfrm>
            <a:off x="9401175" y="2936531"/>
            <a:ext cx="93034" cy="572881"/>
          </a:xfrm>
          <a:prstGeom prst="rightBrace">
            <a:avLst>
              <a:gd name="adj1" fmla="val 77774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Nawias klamrowy zamykający 25">
            <a:extLst>
              <a:ext uri="{FF2B5EF4-FFF2-40B4-BE49-F238E27FC236}">
                <a16:creationId xmlns:a16="http://schemas.microsoft.com/office/drawing/2014/main" id="{CFE44B4A-22F1-41C0-BCF2-ACFA45E9808C}"/>
              </a:ext>
            </a:extLst>
          </p:cNvPr>
          <p:cNvSpPr/>
          <p:nvPr/>
        </p:nvSpPr>
        <p:spPr>
          <a:xfrm>
            <a:off x="10225716" y="1454288"/>
            <a:ext cx="93034" cy="1841362"/>
          </a:xfrm>
          <a:prstGeom prst="rightBrace">
            <a:avLst>
              <a:gd name="adj1" fmla="val 77774"/>
              <a:gd name="adj2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881DA932-7605-4C87-A157-3B7E451B9BB0}"/>
                  </a:ext>
                </a:extLst>
              </p:cNvPr>
              <p:cNvSpPr txBox="1"/>
              <p:nvPr/>
            </p:nvSpPr>
            <p:spPr>
              <a:xfrm>
                <a:off x="10550171" y="2153273"/>
                <a:ext cx="3987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0" name="pole tekstowe 29">
                <a:extLst>
                  <a:ext uri="{FF2B5EF4-FFF2-40B4-BE49-F238E27FC236}">
                    <a16:creationId xmlns:a16="http://schemas.microsoft.com/office/drawing/2014/main" id="{881DA932-7605-4C87-A157-3B7E451B9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71" y="2153273"/>
                <a:ext cx="398764" cy="369332"/>
              </a:xfrm>
              <a:prstGeom prst="rect">
                <a:avLst/>
              </a:prstGeom>
              <a:blipFill>
                <a:blip r:embed="rId9"/>
                <a:stretch>
                  <a:fillRect l="-10769" r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rostokąt 2">
            <a:extLst>
              <a:ext uri="{FF2B5EF4-FFF2-40B4-BE49-F238E27FC236}">
                <a16:creationId xmlns:a16="http://schemas.microsoft.com/office/drawing/2014/main" id="{9509870F-4BF3-478B-80AA-89AB0C5772C9}"/>
              </a:ext>
            </a:extLst>
          </p:cNvPr>
          <p:cNvSpPr/>
          <p:nvPr/>
        </p:nvSpPr>
        <p:spPr>
          <a:xfrm>
            <a:off x="2607844" y="1207369"/>
            <a:ext cx="1343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/>
              <a:t>reprise</a:t>
            </a:r>
            <a:endParaRPr lang="en-US" sz="3200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A7855EC-0D07-4663-BB3C-7CBB9FB1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6314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0BA372-15D5-4D0F-8D6B-A8888994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4-bit bin2bcd</a:t>
            </a:r>
          </a:p>
        </p:txBody>
      </p:sp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8585ED65-0EE8-445F-8225-08A4E0D5C292}"/>
              </a:ext>
            </a:extLst>
          </p:cNvPr>
          <p:cNvGraphicFramePr>
            <a:graphicFrameLocks/>
          </p:cNvGraphicFramePr>
          <p:nvPr/>
        </p:nvGraphicFramePr>
        <p:xfrm>
          <a:off x="4107543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B43F0EA5-809E-4883-89FE-315A762B5FF9}"/>
                  </a:ext>
                </a:extLst>
              </p:cNvPr>
              <p:cNvSpPr txBox="1"/>
              <p:nvPr/>
            </p:nvSpPr>
            <p:spPr>
              <a:xfrm>
                <a:off x="9577361" y="3235206"/>
                <a:ext cx="113863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B43F0EA5-809E-4883-89FE-315A762B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361" y="3235206"/>
                <a:ext cx="113863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E8A9A7CD-E0B1-4B7E-BD0F-4D3AA0617878}"/>
              </a:ext>
            </a:extLst>
          </p:cNvPr>
          <p:cNvSpPr/>
          <p:nvPr/>
        </p:nvSpPr>
        <p:spPr>
          <a:xfrm>
            <a:off x="7153275" y="887299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: zaokrąglone rogi 32">
            <a:extLst>
              <a:ext uri="{FF2B5EF4-FFF2-40B4-BE49-F238E27FC236}">
                <a16:creationId xmlns:a16="http://schemas.microsoft.com/office/drawing/2014/main" id="{FAD0CB97-F737-457F-AAC5-73DE7B9D614A}"/>
              </a:ext>
            </a:extLst>
          </p:cNvPr>
          <p:cNvSpPr/>
          <p:nvPr/>
        </p:nvSpPr>
        <p:spPr>
          <a:xfrm>
            <a:off x="7153274" y="1685065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rostokąt: zaokrąglone rogi 33">
            <a:extLst>
              <a:ext uri="{FF2B5EF4-FFF2-40B4-BE49-F238E27FC236}">
                <a16:creationId xmlns:a16="http://schemas.microsoft.com/office/drawing/2014/main" id="{DBADF582-AB00-424A-9730-34EB378F4147}"/>
              </a:ext>
            </a:extLst>
          </p:cNvPr>
          <p:cNvSpPr/>
          <p:nvPr/>
        </p:nvSpPr>
        <p:spPr>
          <a:xfrm>
            <a:off x="7153273" y="2475841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rostokąt: zaokrąglone rogi 34">
            <a:extLst>
              <a:ext uri="{FF2B5EF4-FFF2-40B4-BE49-F238E27FC236}">
                <a16:creationId xmlns:a16="http://schemas.microsoft.com/office/drawing/2014/main" id="{2BD2D3CD-16CB-45F6-A1F3-6776C9461016}"/>
              </a:ext>
            </a:extLst>
          </p:cNvPr>
          <p:cNvSpPr/>
          <p:nvPr/>
        </p:nvSpPr>
        <p:spPr>
          <a:xfrm>
            <a:off x="7153272" y="3269343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Prostokąt: zaokrąglone rogi 35">
            <a:extLst>
              <a:ext uri="{FF2B5EF4-FFF2-40B4-BE49-F238E27FC236}">
                <a16:creationId xmlns:a16="http://schemas.microsoft.com/office/drawing/2014/main" id="{17FC92A0-5FAE-43D3-A204-80498EDA5546}"/>
              </a:ext>
            </a:extLst>
          </p:cNvPr>
          <p:cNvSpPr/>
          <p:nvPr/>
        </p:nvSpPr>
        <p:spPr>
          <a:xfrm>
            <a:off x="7153271" y="4054496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Prostokąt: zaokrąglone rogi 36">
            <a:extLst>
              <a:ext uri="{FF2B5EF4-FFF2-40B4-BE49-F238E27FC236}">
                <a16:creationId xmlns:a16="http://schemas.microsoft.com/office/drawing/2014/main" id="{DC3F00AF-B41D-4BCF-AFB1-B00DC8755728}"/>
              </a:ext>
            </a:extLst>
          </p:cNvPr>
          <p:cNvSpPr/>
          <p:nvPr/>
        </p:nvSpPr>
        <p:spPr>
          <a:xfrm>
            <a:off x="7153271" y="4847998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Prostokąt: zaokrąglone rogi 37">
            <a:extLst>
              <a:ext uri="{FF2B5EF4-FFF2-40B4-BE49-F238E27FC236}">
                <a16:creationId xmlns:a16="http://schemas.microsoft.com/office/drawing/2014/main" id="{C31E018B-7399-4598-A475-55AAB956EDCD}"/>
              </a:ext>
            </a:extLst>
          </p:cNvPr>
          <p:cNvSpPr/>
          <p:nvPr/>
        </p:nvSpPr>
        <p:spPr>
          <a:xfrm>
            <a:off x="7153270" y="5641500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rostokąt: zaokrąglone rogi 38">
            <a:extLst>
              <a:ext uri="{FF2B5EF4-FFF2-40B4-BE49-F238E27FC236}">
                <a16:creationId xmlns:a16="http://schemas.microsoft.com/office/drawing/2014/main" id="{C373327B-7C2F-48E2-A9F8-BFCD241A5D8E}"/>
              </a:ext>
            </a:extLst>
          </p:cNvPr>
          <p:cNvSpPr/>
          <p:nvPr/>
        </p:nvSpPr>
        <p:spPr>
          <a:xfrm>
            <a:off x="7153269" y="6426653"/>
            <a:ext cx="1171575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EFCE56F1-D450-4C47-9401-9B4116C8F026}"/>
              </a:ext>
            </a:extLst>
          </p:cNvPr>
          <p:cNvSpPr/>
          <p:nvPr/>
        </p:nvSpPr>
        <p:spPr>
          <a:xfrm>
            <a:off x="2607844" y="1207369"/>
            <a:ext cx="1343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 err="1"/>
              <a:t>reprise</a:t>
            </a:r>
            <a:endParaRPr lang="en-US" sz="3200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906FBC4-9B32-4DA6-9E6F-ACDF05BD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5754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F1C701FD-5995-46DC-847D-F2FD1B956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000541"/>
              </p:ext>
            </p:extLst>
          </p:nvPr>
        </p:nvGraphicFramePr>
        <p:xfrm>
          <a:off x="1090288" y="3586920"/>
          <a:ext cx="2906829" cy="238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  </a:t>
                      </a:r>
                      <a:r>
                        <a:rPr lang="pl-PL" sz="3600" baseline="30000" dirty="0"/>
                        <a:t>B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</a:tbl>
          </a:graphicData>
        </a:graphic>
      </p:graphicFrame>
      <p:sp>
        <p:nvSpPr>
          <p:cNvPr id="9" name="Prostokąt 8">
            <a:extLst>
              <a:ext uri="{FF2B5EF4-FFF2-40B4-BE49-F238E27FC236}">
                <a16:creationId xmlns:a16="http://schemas.microsoft.com/office/drawing/2014/main" id="{FDC6F23F-AFC4-4AB2-8BEB-ACCBB36792A6}"/>
              </a:ext>
            </a:extLst>
          </p:cNvPr>
          <p:cNvSpPr/>
          <p:nvPr/>
        </p:nvSpPr>
        <p:spPr>
          <a:xfrm>
            <a:off x="2768246" y="484203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B32F1CFC-FA6B-43BA-A411-7C91F3FEA228}"/>
              </a:ext>
            </a:extLst>
          </p:cNvPr>
          <p:cNvSpPr/>
          <p:nvPr/>
        </p:nvSpPr>
        <p:spPr>
          <a:xfrm>
            <a:off x="3769702" y="484203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0D97B379-0DFA-4849-9947-26F6EB133BD0}"/>
              </a:ext>
            </a:extLst>
          </p:cNvPr>
          <p:cNvSpPr/>
          <p:nvPr/>
        </p:nvSpPr>
        <p:spPr>
          <a:xfrm>
            <a:off x="2768245" y="564213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D7963BDD-CBF4-4806-B5AD-005E6603A308}"/>
              </a:ext>
            </a:extLst>
          </p:cNvPr>
          <p:cNvSpPr/>
          <p:nvPr/>
        </p:nvSpPr>
        <p:spPr>
          <a:xfrm>
            <a:off x="3769700" y="56421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EBF45F4C-7206-48E3-8BD2-1DC28B6EAA14}"/>
              </a:ext>
            </a:extLst>
          </p:cNvPr>
          <p:cNvSpPr/>
          <p:nvPr/>
        </p:nvSpPr>
        <p:spPr>
          <a:xfrm>
            <a:off x="2068475" y="4516255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0</a:t>
            </a:r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93CEA83B-E03D-4EE0-B3C0-CDE6490D5FB1}"/>
              </a:ext>
            </a:extLst>
          </p:cNvPr>
          <p:cNvSpPr/>
          <p:nvPr/>
        </p:nvSpPr>
        <p:spPr>
          <a:xfrm>
            <a:off x="3038279" y="4516255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0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7A615646-6B84-47EA-ABDA-0EEFAAF7F7FF}"/>
              </a:ext>
            </a:extLst>
          </p:cNvPr>
          <p:cNvSpPr/>
          <p:nvPr/>
        </p:nvSpPr>
        <p:spPr>
          <a:xfrm>
            <a:off x="2067204" y="5306013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0</a:t>
            </a:r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9C38C92B-6B0A-4A7B-AE2A-241683C720AE}"/>
              </a:ext>
            </a:extLst>
          </p:cNvPr>
          <p:cNvSpPr/>
          <p:nvPr/>
        </p:nvSpPr>
        <p:spPr>
          <a:xfrm>
            <a:off x="3033833" y="5306013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graphicFrame>
        <p:nvGraphicFramePr>
          <p:cNvPr id="46" name="Tabela 4">
            <a:extLst>
              <a:ext uri="{FF2B5EF4-FFF2-40B4-BE49-F238E27FC236}">
                <a16:creationId xmlns:a16="http://schemas.microsoft.com/office/drawing/2014/main" id="{259D5407-1800-4C7F-B28D-47E8CD5BF3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472236"/>
              </p:ext>
            </p:extLst>
          </p:nvPr>
        </p:nvGraphicFramePr>
        <p:xfrm>
          <a:off x="8268735" y="3586920"/>
          <a:ext cx="2906829" cy="238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  </a:t>
                      </a:r>
                      <a:r>
                        <a:rPr lang="pl-PL" sz="3600" baseline="30000" dirty="0"/>
                        <a:t>B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</a:tbl>
          </a:graphicData>
        </a:graphic>
      </p:graphicFrame>
      <p:grpSp>
        <p:nvGrpSpPr>
          <p:cNvPr id="4" name="Grupa 3">
            <a:extLst>
              <a:ext uri="{FF2B5EF4-FFF2-40B4-BE49-F238E27FC236}">
                <a16:creationId xmlns:a16="http://schemas.microsoft.com/office/drawing/2014/main" id="{5F8450C7-D2D9-48F3-8F1C-3B8D17B9DE72}"/>
              </a:ext>
            </a:extLst>
          </p:cNvPr>
          <p:cNvGrpSpPr/>
          <p:nvPr/>
        </p:nvGrpSpPr>
        <p:grpSpPr>
          <a:xfrm>
            <a:off x="9946692" y="4842033"/>
            <a:ext cx="1303142" cy="1169432"/>
            <a:chOff x="8894653" y="2192043"/>
            <a:chExt cx="1303142" cy="1169432"/>
          </a:xfrm>
        </p:grpSpPr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6017FC73-C7B1-4500-BB5E-2966DBEB32FE}"/>
                </a:ext>
              </a:extLst>
            </p:cNvPr>
            <p:cNvSpPr/>
            <p:nvPr/>
          </p:nvSpPr>
          <p:spPr>
            <a:xfrm>
              <a:off x="8894654" y="2192043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l-PL" dirty="0"/>
                <a:t>0</a:t>
              </a:r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829BD316-A16D-4AA8-B9E9-5AAF6728D7F1}"/>
                </a:ext>
              </a:extLst>
            </p:cNvPr>
            <p:cNvSpPr/>
            <p:nvPr/>
          </p:nvSpPr>
          <p:spPr>
            <a:xfrm>
              <a:off x="9896110" y="2192043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l-PL" dirty="0"/>
                <a:t>1</a:t>
              </a:r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62ECAA8B-B4FE-4DBF-AC99-EA7D5B1E879A}"/>
                </a:ext>
              </a:extLst>
            </p:cNvPr>
            <p:cNvSpPr/>
            <p:nvPr/>
          </p:nvSpPr>
          <p:spPr>
            <a:xfrm>
              <a:off x="8894653" y="2992143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l-PL" dirty="0"/>
                <a:t>2</a:t>
              </a:r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8CDCCEF4-021C-49A7-B07D-0A770C34D9C9}"/>
                </a:ext>
              </a:extLst>
            </p:cNvPr>
            <p:cNvSpPr/>
            <p:nvPr/>
          </p:nvSpPr>
          <p:spPr>
            <a:xfrm>
              <a:off x="9896108" y="2992143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l-PL" dirty="0"/>
                <a:t>3</a:t>
              </a:r>
            </a:p>
          </p:txBody>
        </p:sp>
      </p:grpSp>
      <p:sp>
        <p:nvSpPr>
          <p:cNvPr id="51" name="Prostokąt 50">
            <a:extLst>
              <a:ext uri="{FF2B5EF4-FFF2-40B4-BE49-F238E27FC236}">
                <a16:creationId xmlns:a16="http://schemas.microsoft.com/office/drawing/2014/main" id="{31756FD6-2684-4502-83AC-0333E650C85A}"/>
              </a:ext>
            </a:extLst>
          </p:cNvPr>
          <p:cNvSpPr/>
          <p:nvPr/>
        </p:nvSpPr>
        <p:spPr>
          <a:xfrm>
            <a:off x="9246922" y="4516255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0</a:t>
            </a:r>
          </a:p>
        </p:txBody>
      </p:sp>
      <p:sp>
        <p:nvSpPr>
          <p:cNvPr id="52" name="Prostokąt 51">
            <a:extLst>
              <a:ext uri="{FF2B5EF4-FFF2-40B4-BE49-F238E27FC236}">
                <a16:creationId xmlns:a16="http://schemas.microsoft.com/office/drawing/2014/main" id="{74CFE973-4458-4656-90EF-99DFB94260DF}"/>
              </a:ext>
            </a:extLst>
          </p:cNvPr>
          <p:cNvSpPr/>
          <p:nvPr/>
        </p:nvSpPr>
        <p:spPr>
          <a:xfrm>
            <a:off x="10216726" y="4516255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9E5F83FF-6C6F-438B-91FF-4D570397CAB5}"/>
              </a:ext>
            </a:extLst>
          </p:cNvPr>
          <p:cNvSpPr/>
          <p:nvPr/>
        </p:nvSpPr>
        <p:spPr>
          <a:xfrm>
            <a:off x="9245651" y="5306013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4B9C21B9-30CD-4980-B19D-917EACDF677F}"/>
              </a:ext>
            </a:extLst>
          </p:cNvPr>
          <p:cNvSpPr/>
          <p:nvPr/>
        </p:nvSpPr>
        <p:spPr>
          <a:xfrm>
            <a:off x="10212280" y="5306013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graphicFrame>
        <p:nvGraphicFramePr>
          <p:cNvPr id="57" name="Tabela 8">
            <a:extLst>
              <a:ext uri="{FF2B5EF4-FFF2-40B4-BE49-F238E27FC236}">
                <a16:creationId xmlns:a16="http://schemas.microsoft.com/office/drawing/2014/main" id="{D140F45E-F37D-4940-BC46-2805D1B8A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582248"/>
              </p:ext>
            </p:extLst>
          </p:nvPr>
        </p:nvGraphicFramePr>
        <p:xfrm>
          <a:off x="1090288" y="668905"/>
          <a:ext cx="2230614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7559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657685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657685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657685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</a:tbl>
          </a:graphicData>
        </a:graphic>
      </p:graphicFrame>
      <p:cxnSp>
        <p:nvCxnSpPr>
          <p:cNvPr id="58" name="Łącznik prosty ze strzałką 57">
            <a:extLst>
              <a:ext uri="{FF2B5EF4-FFF2-40B4-BE49-F238E27FC236}">
                <a16:creationId xmlns:a16="http://schemas.microsoft.com/office/drawing/2014/main" id="{4881AC89-205B-4D1A-9275-DD21A0A1CFCB}"/>
              </a:ext>
            </a:extLst>
          </p:cNvPr>
          <p:cNvCxnSpPr/>
          <p:nvPr/>
        </p:nvCxnSpPr>
        <p:spPr>
          <a:xfrm flipH="1">
            <a:off x="3389907" y="1450722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Łącznik prosty ze strzałką 58">
            <a:extLst>
              <a:ext uri="{FF2B5EF4-FFF2-40B4-BE49-F238E27FC236}">
                <a16:creationId xmlns:a16="http://schemas.microsoft.com/office/drawing/2014/main" id="{71324019-E94B-41F1-8C6E-5E3F5F2FBDB4}"/>
              </a:ext>
            </a:extLst>
          </p:cNvPr>
          <p:cNvCxnSpPr/>
          <p:nvPr/>
        </p:nvCxnSpPr>
        <p:spPr>
          <a:xfrm flipH="1">
            <a:off x="3408957" y="1946022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047309C4-B391-45FB-87E6-BC7C24A6622A}"/>
              </a:ext>
            </a:extLst>
          </p:cNvPr>
          <p:cNvCxnSpPr/>
          <p:nvPr/>
        </p:nvCxnSpPr>
        <p:spPr>
          <a:xfrm flipH="1">
            <a:off x="3389907" y="2460372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Łącznik prosty ze strzałką 60">
            <a:extLst>
              <a:ext uri="{FF2B5EF4-FFF2-40B4-BE49-F238E27FC236}">
                <a16:creationId xmlns:a16="http://schemas.microsoft.com/office/drawing/2014/main" id="{B4CCC5C9-74C2-45C8-A09C-815437F23D86}"/>
              </a:ext>
            </a:extLst>
          </p:cNvPr>
          <p:cNvCxnSpPr/>
          <p:nvPr/>
        </p:nvCxnSpPr>
        <p:spPr>
          <a:xfrm flipH="1">
            <a:off x="3389907" y="2974722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rostokąt: zaokrąglone rogi 61">
            <a:extLst>
              <a:ext uri="{FF2B5EF4-FFF2-40B4-BE49-F238E27FC236}">
                <a16:creationId xmlns:a16="http://schemas.microsoft.com/office/drawing/2014/main" id="{E8628BDC-EBF4-4A1F-A189-EA2A69FD52DD}"/>
              </a:ext>
            </a:extLst>
          </p:cNvPr>
          <p:cNvSpPr/>
          <p:nvPr/>
        </p:nvSpPr>
        <p:spPr>
          <a:xfrm>
            <a:off x="3301229" y="5273367"/>
            <a:ext cx="452284" cy="52322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63" name="Tabela 8">
            <a:extLst>
              <a:ext uri="{FF2B5EF4-FFF2-40B4-BE49-F238E27FC236}">
                <a16:creationId xmlns:a16="http://schemas.microsoft.com/office/drawing/2014/main" id="{22A30B44-3A2D-434F-8223-D4C2D7B74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606520"/>
              </p:ext>
            </p:extLst>
          </p:nvPr>
        </p:nvGraphicFramePr>
        <p:xfrm>
          <a:off x="8268735" y="666435"/>
          <a:ext cx="2230614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7559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657685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657685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657685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67B4F640-34D7-4E33-8C23-51B9C2193BF5}"/>
                  </a:ext>
                </a:extLst>
              </p:cNvPr>
              <p:cNvSpPr txBox="1"/>
              <p:nvPr/>
            </p:nvSpPr>
            <p:spPr>
              <a:xfrm>
                <a:off x="2955260" y="6117928"/>
                <a:ext cx="12470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67B4F640-34D7-4E33-8C23-51B9C2193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260" y="6117928"/>
                <a:ext cx="124707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484E185F-D983-4558-81D9-22DA0146EDD6}"/>
              </a:ext>
            </a:extLst>
          </p:cNvPr>
          <p:cNvCxnSpPr/>
          <p:nvPr/>
        </p:nvCxnSpPr>
        <p:spPr>
          <a:xfrm flipH="1">
            <a:off x="10560720" y="1391693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Łącznik prosty ze strzałką 64">
            <a:extLst>
              <a:ext uri="{FF2B5EF4-FFF2-40B4-BE49-F238E27FC236}">
                <a16:creationId xmlns:a16="http://schemas.microsoft.com/office/drawing/2014/main" id="{BB76F82F-A38C-4ECF-BACD-042BFFD60DE9}"/>
              </a:ext>
            </a:extLst>
          </p:cNvPr>
          <p:cNvCxnSpPr/>
          <p:nvPr/>
        </p:nvCxnSpPr>
        <p:spPr>
          <a:xfrm flipH="1">
            <a:off x="10579770" y="1886993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Łącznik prosty ze strzałką 65">
            <a:extLst>
              <a:ext uri="{FF2B5EF4-FFF2-40B4-BE49-F238E27FC236}">
                <a16:creationId xmlns:a16="http://schemas.microsoft.com/office/drawing/2014/main" id="{941955E0-65F9-45F0-8098-28E5A537733B}"/>
              </a:ext>
            </a:extLst>
          </p:cNvPr>
          <p:cNvCxnSpPr/>
          <p:nvPr/>
        </p:nvCxnSpPr>
        <p:spPr>
          <a:xfrm flipH="1">
            <a:off x="10560720" y="2401343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Łącznik prosty ze strzałką 66">
            <a:extLst>
              <a:ext uri="{FF2B5EF4-FFF2-40B4-BE49-F238E27FC236}">
                <a16:creationId xmlns:a16="http://schemas.microsoft.com/office/drawing/2014/main" id="{F4675010-FF65-44D5-BA0D-9144FC6E1CA6}"/>
              </a:ext>
            </a:extLst>
          </p:cNvPr>
          <p:cNvCxnSpPr/>
          <p:nvPr/>
        </p:nvCxnSpPr>
        <p:spPr>
          <a:xfrm flipH="1">
            <a:off x="10560720" y="2915693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rostokąt: zaokrąglone rogi 67">
            <a:extLst>
              <a:ext uri="{FF2B5EF4-FFF2-40B4-BE49-F238E27FC236}">
                <a16:creationId xmlns:a16="http://schemas.microsoft.com/office/drawing/2014/main" id="{881F8F8D-6FDA-4C87-B3F2-BE5F85BCC5FB}"/>
              </a:ext>
            </a:extLst>
          </p:cNvPr>
          <p:cNvSpPr/>
          <p:nvPr/>
        </p:nvSpPr>
        <p:spPr>
          <a:xfrm>
            <a:off x="9479651" y="5320226"/>
            <a:ext cx="1468495" cy="5232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pole tekstowe 68">
                <a:extLst>
                  <a:ext uri="{FF2B5EF4-FFF2-40B4-BE49-F238E27FC236}">
                    <a16:creationId xmlns:a16="http://schemas.microsoft.com/office/drawing/2014/main" id="{C05B958D-DB31-49E8-A16E-41552B484D30}"/>
                  </a:ext>
                </a:extLst>
              </p:cNvPr>
              <p:cNvSpPr txBox="1"/>
              <p:nvPr/>
            </p:nvSpPr>
            <p:spPr>
              <a:xfrm>
                <a:off x="10108295" y="6183607"/>
                <a:ext cx="16778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l-P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69" name="pole tekstowe 68">
                <a:extLst>
                  <a:ext uri="{FF2B5EF4-FFF2-40B4-BE49-F238E27FC236}">
                    <a16:creationId xmlns:a16="http://schemas.microsoft.com/office/drawing/2014/main" id="{C05B958D-DB31-49E8-A16E-41552B484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95" y="6183607"/>
                <a:ext cx="16778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Prostokąt: zaokrąglone rogi 69">
            <a:extLst>
              <a:ext uri="{FF2B5EF4-FFF2-40B4-BE49-F238E27FC236}">
                <a16:creationId xmlns:a16="http://schemas.microsoft.com/office/drawing/2014/main" id="{622C56EF-16D2-4436-9EB4-9E423477EA93}"/>
              </a:ext>
            </a:extLst>
          </p:cNvPr>
          <p:cNvSpPr/>
          <p:nvPr/>
        </p:nvSpPr>
        <p:spPr>
          <a:xfrm>
            <a:off x="10364743" y="4520384"/>
            <a:ext cx="798164" cy="1425401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Prostokąt 70">
            <a:extLst>
              <a:ext uri="{FF2B5EF4-FFF2-40B4-BE49-F238E27FC236}">
                <a16:creationId xmlns:a16="http://schemas.microsoft.com/office/drawing/2014/main" id="{CA51691C-E42F-4A71-AFC7-F66BA54B9086}"/>
              </a:ext>
            </a:extLst>
          </p:cNvPr>
          <p:cNvSpPr/>
          <p:nvPr/>
        </p:nvSpPr>
        <p:spPr>
          <a:xfrm>
            <a:off x="11140380" y="6075449"/>
            <a:ext cx="76520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EC834057-66D7-41D4-BEF2-F13B6D4B748E}"/>
                  </a:ext>
                </a:extLst>
              </p:cNvPr>
              <p:cNvSpPr/>
              <p:nvPr/>
            </p:nvSpPr>
            <p:spPr>
              <a:xfrm>
                <a:off x="6960027" y="6139862"/>
                <a:ext cx="42555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l-PL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EC834057-66D7-41D4-BEF2-F13B6D4B7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27" y="6139862"/>
                <a:ext cx="42555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ytuł 1">
            <a:extLst>
              <a:ext uri="{FF2B5EF4-FFF2-40B4-BE49-F238E27FC236}">
                <a16:creationId xmlns:a16="http://schemas.microsoft.com/office/drawing/2014/main" id="{7697EB02-467B-4086-B5AD-C1318BC8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448" y="3653"/>
            <a:ext cx="4137105" cy="1325563"/>
          </a:xfrm>
        </p:spPr>
        <p:txBody>
          <a:bodyPr/>
          <a:lstStyle/>
          <a:p>
            <a:pPr algn="ctr"/>
            <a:r>
              <a:rPr lang="en-US" noProof="0" dirty="0" err="1"/>
              <a:t>Karn</a:t>
            </a:r>
            <a:r>
              <a:rPr lang="pl-PL" noProof="0" dirty="0"/>
              <a:t>a</a:t>
            </a:r>
            <a:r>
              <a:rPr lang="en-US" noProof="0" dirty="0"/>
              <a:t>ugh map</a:t>
            </a: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6F152E1A-4DE5-424D-B19B-E20107BD4BD8}"/>
              </a:ext>
            </a:extLst>
          </p:cNvPr>
          <p:cNvSpPr/>
          <p:nvPr/>
        </p:nvSpPr>
        <p:spPr>
          <a:xfrm>
            <a:off x="1863734" y="74809"/>
            <a:ext cx="939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AND</a:t>
            </a:r>
            <a:endParaRPr lang="en-US" sz="3200" dirty="0"/>
          </a:p>
        </p:txBody>
      </p:sp>
      <p:sp>
        <p:nvSpPr>
          <p:cNvPr id="40" name="Prostokąt 39">
            <a:extLst>
              <a:ext uri="{FF2B5EF4-FFF2-40B4-BE49-F238E27FC236}">
                <a16:creationId xmlns:a16="http://schemas.microsoft.com/office/drawing/2014/main" id="{6E8996EC-9756-4918-973B-899982F63FFA}"/>
              </a:ext>
            </a:extLst>
          </p:cNvPr>
          <p:cNvSpPr/>
          <p:nvPr/>
        </p:nvSpPr>
        <p:spPr>
          <a:xfrm>
            <a:off x="9139654" y="68735"/>
            <a:ext cx="679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OR</a:t>
            </a:r>
            <a:endParaRPr lang="en-US" sz="3200" dirty="0"/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ED60C364-CD00-47FB-8999-080229E57822}"/>
              </a:ext>
            </a:extLst>
          </p:cNvPr>
          <p:cNvSpPr/>
          <p:nvPr/>
        </p:nvSpPr>
        <p:spPr>
          <a:xfrm>
            <a:off x="7662288" y="6072478"/>
            <a:ext cx="859411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E2483535-E9B5-4CC8-A072-3877E3B024A0}"/>
              </a:ext>
            </a:extLst>
          </p:cNvPr>
          <p:cNvSpPr/>
          <p:nvPr/>
        </p:nvSpPr>
        <p:spPr>
          <a:xfrm>
            <a:off x="8558855" y="6072478"/>
            <a:ext cx="180588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30ACA199-C58D-405E-B8EA-EBF4B7962F79}"/>
              </a:ext>
            </a:extLst>
          </p:cNvPr>
          <p:cNvSpPr/>
          <p:nvPr/>
        </p:nvSpPr>
        <p:spPr>
          <a:xfrm>
            <a:off x="10364743" y="6028733"/>
            <a:ext cx="775637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8445B66-0217-4073-973D-74A6F1DE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160035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4" grpId="0"/>
      <p:bldP spid="35" grpId="0"/>
      <p:bldP spid="51" grpId="0"/>
      <p:bldP spid="52" grpId="0"/>
      <p:bldP spid="53" grpId="0"/>
      <p:bldP spid="54" grpId="0"/>
      <p:bldP spid="62" grpId="0" animBg="1"/>
      <p:bldP spid="2" grpId="0"/>
      <p:bldP spid="68" grpId="0" animBg="1"/>
      <p:bldP spid="69" grpId="0"/>
      <p:bldP spid="70" grpId="0" animBg="1"/>
      <p:bldP spid="71" grpId="0" animBg="1"/>
      <p:bldP spid="3" grpId="0"/>
      <p:bldP spid="3" grpId="1"/>
      <p:bldP spid="72" grpId="0"/>
      <p:bldP spid="40" grpId="0"/>
      <p:bldP spid="41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4">
            <a:extLst>
              <a:ext uri="{FF2B5EF4-FFF2-40B4-BE49-F238E27FC236}">
                <a16:creationId xmlns:a16="http://schemas.microsoft.com/office/drawing/2014/main" id="{E335A9F8-4E33-4BA7-B1A9-BF439D15A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5735636"/>
            <a:ext cx="4901184" cy="1122363"/>
          </a:xfrm>
        </p:spPr>
        <p:txBody>
          <a:bodyPr>
            <a:normAutofit/>
          </a:bodyPr>
          <a:lstStyle/>
          <a:p>
            <a:pPr algn="l"/>
            <a:r>
              <a:rPr lang="pl-PL" sz="2800" dirty="0" err="1">
                <a:solidFill>
                  <a:srgbClr val="FFFFFF"/>
                </a:solidFill>
              </a:rPr>
              <a:t>Binary</a:t>
            </a:r>
            <a:r>
              <a:rPr lang="pl-PL" sz="2800" dirty="0">
                <a:solidFill>
                  <a:srgbClr val="FFFFFF"/>
                </a:solidFill>
              </a:rPr>
              <a:t> </a:t>
            </a:r>
            <a:r>
              <a:rPr lang="pl-PL" sz="2800" dirty="0" err="1">
                <a:solidFill>
                  <a:srgbClr val="FFFFFF"/>
                </a:solidFill>
              </a:rPr>
              <a:t>adder</a:t>
            </a:r>
            <a:r>
              <a:rPr lang="pl-PL" sz="2800" dirty="0">
                <a:solidFill>
                  <a:srgbClr val="FFFFFF"/>
                </a:solidFill>
              </a:rPr>
              <a:t> – high </a:t>
            </a:r>
            <a:r>
              <a:rPr lang="pl-PL" sz="2800" dirty="0" err="1">
                <a:solidFill>
                  <a:srgbClr val="FFFFFF"/>
                </a:solidFill>
              </a:rPr>
              <a:t>level</a:t>
            </a:r>
            <a:r>
              <a:rPr lang="pl-PL" sz="2800" dirty="0">
                <a:solidFill>
                  <a:srgbClr val="FFFFFF"/>
                </a:solidFill>
              </a:rPr>
              <a:t> </a:t>
            </a:r>
            <a:r>
              <a:rPr lang="pl-PL" sz="2800" dirty="0" err="1">
                <a:solidFill>
                  <a:srgbClr val="FFFFFF"/>
                </a:solidFill>
              </a:rPr>
              <a:t>circuit</a:t>
            </a:r>
            <a:endParaRPr lang="pl-PL" sz="2800" dirty="0">
              <a:solidFill>
                <a:srgbClr val="FFFFFF"/>
              </a:solidFill>
            </a:endParaRPr>
          </a:p>
          <a:p>
            <a:pPr algn="l"/>
            <a:r>
              <a:rPr lang="pl-PL" sz="2800" dirty="0" err="1">
                <a:solidFill>
                  <a:srgbClr val="FFFFFF"/>
                </a:solidFill>
              </a:rPr>
              <a:t>Boolean</a:t>
            </a:r>
            <a:r>
              <a:rPr lang="pl-PL" sz="2800" dirty="0">
                <a:solidFill>
                  <a:srgbClr val="FFFFFF"/>
                </a:solidFill>
              </a:rPr>
              <a:t> algebra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03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F1C701FD-5995-46DC-847D-F2FD1B956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2964292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  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sp>
        <p:nvSpPr>
          <p:cNvPr id="9" name="Prostokąt 8">
            <a:extLst>
              <a:ext uri="{FF2B5EF4-FFF2-40B4-BE49-F238E27FC236}">
                <a16:creationId xmlns:a16="http://schemas.microsoft.com/office/drawing/2014/main" id="{FDC6F23F-AFC4-4AB2-8BEB-ACCBB36792A6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B32F1CFC-FA6B-43BA-A411-7C91F3FEA228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DF5E40D1-DA87-4634-B15D-6CC7DB52839D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1EF9B2F9-9CB0-4AC0-857D-E1DC78D7EBFF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0D97B379-0DFA-4849-9947-26F6EB133BD0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D7963BDD-CBF4-4806-B5AD-005E6603A308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463DDF44-5F9D-4C47-9CF4-AF292AEF7FD2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68AEB8BA-EF53-4188-9CB8-47010BF8C841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7B2E8566-8A77-4339-B926-752CBF6ED1B4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C27BCC01-2C90-4683-89A5-7CC9061AFAAD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4F58222-4F7B-405D-8414-1C3381223A90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DB0C9547-85EF-444F-89EF-8A7122B77C25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828682A9-096F-4CAB-9149-3A8BE4665C6C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03617B10-93BC-434E-B337-6B57A5310AE7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34D0885A-E74B-4F1A-B6A3-FD5C2DB2E1A6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BA4770E6-9E76-4BEA-9C03-834819D8B278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EBF45F4C-7206-48E3-8BD2-1DC28B6EAA14}"/>
              </a:ext>
            </a:extLst>
          </p:cNvPr>
          <p:cNvSpPr/>
          <p:nvPr/>
        </p:nvSpPr>
        <p:spPr>
          <a:xfrm>
            <a:off x="1816387" y="2620023"/>
            <a:ext cx="950626" cy="532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7B045C7F-C1DD-4269-8913-90D1B74D5A91}"/>
              </a:ext>
            </a:extLst>
          </p:cNvPr>
          <p:cNvSpPr/>
          <p:nvPr/>
        </p:nvSpPr>
        <p:spPr>
          <a:xfrm>
            <a:off x="4723054" y="2616274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7A615646-6B84-47EA-ABDA-0EEFAAF7F7FF}"/>
              </a:ext>
            </a:extLst>
          </p:cNvPr>
          <p:cNvSpPr/>
          <p:nvPr/>
        </p:nvSpPr>
        <p:spPr>
          <a:xfrm>
            <a:off x="1815116" y="3409781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9C38C92B-6B0A-4A7B-AE2A-241683C720AE}"/>
              </a:ext>
            </a:extLst>
          </p:cNvPr>
          <p:cNvSpPr/>
          <p:nvPr/>
        </p:nvSpPr>
        <p:spPr>
          <a:xfrm>
            <a:off x="2781745" y="3409781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78E48FEF-B735-473D-B01A-936B5A31079C}"/>
              </a:ext>
            </a:extLst>
          </p:cNvPr>
          <p:cNvSpPr/>
          <p:nvPr/>
        </p:nvSpPr>
        <p:spPr>
          <a:xfrm>
            <a:off x="1816387" y="4206888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897E07D5-A97B-4CB4-A5CA-C741EFC43074}"/>
              </a:ext>
            </a:extLst>
          </p:cNvPr>
          <p:cNvSpPr/>
          <p:nvPr/>
        </p:nvSpPr>
        <p:spPr>
          <a:xfrm>
            <a:off x="2786191" y="4206888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40" name="Prostokąt 39">
            <a:extLst>
              <a:ext uri="{FF2B5EF4-FFF2-40B4-BE49-F238E27FC236}">
                <a16:creationId xmlns:a16="http://schemas.microsoft.com/office/drawing/2014/main" id="{DD9646F2-98EF-4584-85FB-1271CC44AD05}"/>
              </a:ext>
            </a:extLst>
          </p:cNvPr>
          <p:cNvSpPr/>
          <p:nvPr/>
        </p:nvSpPr>
        <p:spPr>
          <a:xfrm>
            <a:off x="3753668" y="4203139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F1B6221C-C743-491C-B99F-824FFF102C9E}"/>
              </a:ext>
            </a:extLst>
          </p:cNvPr>
          <p:cNvSpPr/>
          <p:nvPr/>
        </p:nvSpPr>
        <p:spPr>
          <a:xfrm>
            <a:off x="4718291" y="4203139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D8E8DC0F-B90E-4A13-AD67-BE9AB53AD4B0}"/>
              </a:ext>
            </a:extLst>
          </p:cNvPr>
          <p:cNvSpPr/>
          <p:nvPr/>
        </p:nvSpPr>
        <p:spPr>
          <a:xfrm>
            <a:off x="1816387" y="5005450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28A829FB-7F86-48FB-BC8D-7C5B8D0B1E8A}"/>
              </a:ext>
            </a:extLst>
          </p:cNvPr>
          <p:cNvSpPr/>
          <p:nvPr/>
        </p:nvSpPr>
        <p:spPr>
          <a:xfrm>
            <a:off x="4718291" y="5009321"/>
            <a:ext cx="950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pole tekstowe 45">
                <a:extLst>
                  <a:ext uri="{FF2B5EF4-FFF2-40B4-BE49-F238E27FC236}">
                    <a16:creationId xmlns:a16="http://schemas.microsoft.com/office/drawing/2014/main" id="{F416B8E0-6DEF-45E1-B1B1-E838F0D1D9D2}"/>
                  </a:ext>
                </a:extLst>
              </p:cNvPr>
              <p:cNvSpPr txBox="1"/>
              <p:nvPr/>
            </p:nvSpPr>
            <p:spPr>
              <a:xfrm>
                <a:off x="6138994" y="2559908"/>
                <a:ext cx="889090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46" name="pole tekstowe 45">
                <a:extLst>
                  <a:ext uri="{FF2B5EF4-FFF2-40B4-BE49-F238E27FC236}">
                    <a16:creationId xmlns:a16="http://schemas.microsoft.com/office/drawing/2014/main" id="{F416B8E0-6DEF-45E1-B1B1-E838F0D1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94" y="2559908"/>
                <a:ext cx="889090" cy="440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Prostokąt: zaokrąglone rogi 46">
            <a:extLst>
              <a:ext uri="{FF2B5EF4-FFF2-40B4-BE49-F238E27FC236}">
                <a16:creationId xmlns:a16="http://schemas.microsoft.com/office/drawing/2014/main" id="{0439CC22-1A0C-443A-B8E4-5234E39EDD04}"/>
              </a:ext>
            </a:extLst>
          </p:cNvPr>
          <p:cNvSpPr/>
          <p:nvPr/>
        </p:nvSpPr>
        <p:spPr>
          <a:xfrm>
            <a:off x="2009845" y="3451566"/>
            <a:ext cx="1484567" cy="4249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Prostokąt: zaokrąglone rogi 47">
            <a:extLst>
              <a:ext uri="{FF2B5EF4-FFF2-40B4-BE49-F238E27FC236}">
                <a16:creationId xmlns:a16="http://schemas.microsoft.com/office/drawing/2014/main" id="{FA11C3EB-B2D4-43CE-B045-58056DB18397}"/>
              </a:ext>
            </a:extLst>
          </p:cNvPr>
          <p:cNvSpPr/>
          <p:nvPr/>
        </p:nvSpPr>
        <p:spPr>
          <a:xfrm>
            <a:off x="2024216" y="2610708"/>
            <a:ext cx="491941" cy="52322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7605D9A1-6E01-4B7B-BA6E-3A905B7D3ED9}"/>
                  </a:ext>
                </a:extLst>
              </p:cNvPr>
              <p:cNvSpPr txBox="1"/>
              <p:nvPr/>
            </p:nvSpPr>
            <p:spPr>
              <a:xfrm>
                <a:off x="6138994" y="3485903"/>
                <a:ext cx="5422703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7605D9A1-6E01-4B7B-BA6E-3A905B7D3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94" y="3485903"/>
                <a:ext cx="5422703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Prostokąt: zaokrąglone rogi 49">
            <a:extLst>
              <a:ext uri="{FF2B5EF4-FFF2-40B4-BE49-F238E27FC236}">
                <a16:creationId xmlns:a16="http://schemas.microsoft.com/office/drawing/2014/main" id="{A6E1A40C-6126-4EC4-9ADB-7ECCDF0FE942}"/>
              </a:ext>
            </a:extLst>
          </p:cNvPr>
          <p:cNvSpPr/>
          <p:nvPr/>
        </p:nvSpPr>
        <p:spPr>
          <a:xfrm>
            <a:off x="2021449" y="4238893"/>
            <a:ext cx="3382239" cy="42492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3B459D1A-B83C-41C7-883A-F2CBFBF54165}"/>
                  </a:ext>
                </a:extLst>
              </p:cNvPr>
              <p:cNvSpPr txBox="1"/>
              <p:nvPr/>
            </p:nvSpPr>
            <p:spPr>
              <a:xfrm>
                <a:off x="6138994" y="4223436"/>
                <a:ext cx="4839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pl-PL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3B459D1A-B83C-41C7-883A-F2CBFBF54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94" y="4223436"/>
                <a:ext cx="48397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Prostokąt: zaokrąglone rogi 52">
            <a:extLst>
              <a:ext uri="{FF2B5EF4-FFF2-40B4-BE49-F238E27FC236}">
                <a16:creationId xmlns:a16="http://schemas.microsoft.com/office/drawing/2014/main" id="{AD586CFE-0631-4166-AE74-6BEE73C2B683}"/>
              </a:ext>
            </a:extLst>
          </p:cNvPr>
          <p:cNvSpPr/>
          <p:nvPr/>
        </p:nvSpPr>
        <p:spPr>
          <a:xfrm>
            <a:off x="1918827" y="3387163"/>
            <a:ext cx="1687973" cy="13391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pole tekstowe 53">
                <a:extLst>
                  <a:ext uri="{FF2B5EF4-FFF2-40B4-BE49-F238E27FC236}">
                    <a16:creationId xmlns:a16="http://schemas.microsoft.com/office/drawing/2014/main" id="{6DACFB62-76A7-4C38-963C-B2C5EE78443D}"/>
                  </a:ext>
                </a:extLst>
              </p:cNvPr>
              <p:cNvSpPr txBox="1"/>
              <p:nvPr/>
            </p:nvSpPr>
            <p:spPr>
              <a:xfrm>
                <a:off x="2516157" y="5847846"/>
                <a:ext cx="4601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4" name="pole tekstowe 53">
                <a:extLst>
                  <a:ext uri="{FF2B5EF4-FFF2-40B4-BE49-F238E27FC236}">
                    <a16:creationId xmlns:a16="http://schemas.microsoft.com/office/drawing/2014/main" id="{6DACFB62-76A7-4C38-963C-B2C5EE78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57" y="5847846"/>
                <a:ext cx="46012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Łuk 55">
            <a:extLst>
              <a:ext uri="{FF2B5EF4-FFF2-40B4-BE49-F238E27FC236}">
                <a16:creationId xmlns:a16="http://schemas.microsoft.com/office/drawing/2014/main" id="{D130782E-007E-458E-857E-30B1566A6D79}"/>
              </a:ext>
            </a:extLst>
          </p:cNvPr>
          <p:cNvSpPr/>
          <p:nvPr/>
        </p:nvSpPr>
        <p:spPr>
          <a:xfrm>
            <a:off x="1461664" y="4960788"/>
            <a:ext cx="1104900" cy="953988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7" name="Łuk 56">
            <a:extLst>
              <a:ext uri="{FF2B5EF4-FFF2-40B4-BE49-F238E27FC236}">
                <a16:creationId xmlns:a16="http://schemas.microsoft.com/office/drawing/2014/main" id="{9FFFB380-23DA-4677-9D83-23A17F2A12C9}"/>
              </a:ext>
            </a:extLst>
          </p:cNvPr>
          <p:cNvSpPr/>
          <p:nvPr/>
        </p:nvSpPr>
        <p:spPr>
          <a:xfrm flipH="1">
            <a:off x="4851238" y="4960788"/>
            <a:ext cx="1104900" cy="953988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8" name="Łuk 57">
            <a:extLst>
              <a:ext uri="{FF2B5EF4-FFF2-40B4-BE49-F238E27FC236}">
                <a16:creationId xmlns:a16="http://schemas.microsoft.com/office/drawing/2014/main" id="{33615F96-B4A4-4069-9D0C-5881B37EF26B}"/>
              </a:ext>
            </a:extLst>
          </p:cNvPr>
          <p:cNvSpPr/>
          <p:nvPr/>
        </p:nvSpPr>
        <p:spPr>
          <a:xfrm rot="16200000" flipH="1">
            <a:off x="4787055" y="2146873"/>
            <a:ext cx="1104900" cy="953988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9" name="Łuk 58">
            <a:extLst>
              <a:ext uri="{FF2B5EF4-FFF2-40B4-BE49-F238E27FC236}">
                <a16:creationId xmlns:a16="http://schemas.microsoft.com/office/drawing/2014/main" id="{841732FA-4F81-4CAD-9A6A-9B839636A02C}"/>
              </a:ext>
            </a:extLst>
          </p:cNvPr>
          <p:cNvSpPr/>
          <p:nvPr/>
        </p:nvSpPr>
        <p:spPr>
          <a:xfrm rot="5400000">
            <a:off x="1551047" y="2094844"/>
            <a:ext cx="1104900" cy="953988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E7249532-BB51-4F6C-84E6-59549EAF4C2F}"/>
                  </a:ext>
                </a:extLst>
              </p:cNvPr>
              <p:cNvSpPr txBox="1"/>
              <p:nvPr/>
            </p:nvSpPr>
            <p:spPr>
              <a:xfrm>
                <a:off x="5833104" y="5658688"/>
                <a:ext cx="503408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l-PL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0" name="pole tekstowe 59">
                <a:extLst>
                  <a:ext uri="{FF2B5EF4-FFF2-40B4-BE49-F238E27FC236}">
                    <a16:creationId xmlns:a16="http://schemas.microsoft.com/office/drawing/2014/main" id="{E7249532-BB51-4F6C-84E6-59549EAF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104" y="5658688"/>
                <a:ext cx="503408" cy="4403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Prostokąt 60">
            <a:extLst>
              <a:ext uri="{FF2B5EF4-FFF2-40B4-BE49-F238E27FC236}">
                <a16:creationId xmlns:a16="http://schemas.microsoft.com/office/drawing/2014/main" id="{B65498A6-E4B3-4520-BAE8-E2AD6FB98EC5}"/>
              </a:ext>
            </a:extLst>
          </p:cNvPr>
          <p:cNvSpPr/>
          <p:nvPr/>
        </p:nvSpPr>
        <p:spPr>
          <a:xfrm>
            <a:off x="6309097" y="1677508"/>
            <a:ext cx="16558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/>
              <a:t>Gray </a:t>
            </a:r>
            <a:r>
              <a:rPr lang="pl-PL" sz="2800" dirty="0" err="1"/>
              <a:t>code</a:t>
            </a:r>
            <a:endParaRPr lang="pl-PL" sz="2800" dirty="0"/>
          </a:p>
        </p:txBody>
      </p:sp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4E621278-160B-4B32-8F7D-C5FB5DBE5A7A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5784563" y="1939118"/>
            <a:ext cx="524534" cy="98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DD15534F-FF2C-4ABD-80C2-002A69CE7C36}"/>
                  </a:ext>
                </a:extLst>
              </p:cNvPr>
              <p:cNvSpPr txBox="1"/>
              <p:nvPr/>
            </p:nvSpPr>
            <p:spPr>
              <a:xfrm>
                <a:off x="8502585" y="5288258"/>
                <a:ext cx="2893869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l-PL" sz="4000" b="0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pl-PL" sz="4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l-PL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l-PL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DD15534F-FF2C-4ABD-80C2-002A69CE7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585" y="5288258"/>
                <a:ext cx="2893869" cy="6265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ole tekstowe 2">
            <a:extLst>
              <a:ext uri="{FF2B5EF4-FFF2-40B4-BE49-F238E27FC236}">
                <a16:creationId xmlns:a16="http://schemas.microsoft.com/office/drawing/2014/main" id="{D04657CC-6F2E-4BC7-911C-DF67FD98650C}"/>
              </a:ext>
            </a:extLst>
          </p:cNvPr>
          <p:cNvSpPr txBox="1"/>
          <p:nvPr/>
        </p:nvSpPr>
        <p:spPr>
          <a:xfrm>
            <a:off x="8206434" y="4462989"/>
            <a:ext cx="1292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Bits</a:t>
            </a:r>
            <a:r>
              <a:rPr lang="pl-PL" sz="2400" dirty="0"/>
              <a:t> in </a:t>
            </a:r>
            <a:r>
              <a:rPr lang="pl-PL" sz="2400" dirty="0" err="1"/>
              <a:t>loop</a:t>
            </a:r>
            <a:endParaRPr lang="en-US" sz="2400" dirty="0"/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B6F98D37-F7D0-4B03-B0E9-721BAC35BAD4}"/>
              </a:ext>
            </a:extLst>
          </p:cNvPr>
          <p:cNvSpPr txBox="1"/>
          <p:nvPr/>
        </p:nvSpPr>
        <p:spPr>
          <a:xfrm>
            <a:off x="9946566" y="4520995"/>
            <a:ext cx="161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Variables</a:t>
            </a:r>
            <a:r>
              <a:rPr lang="pl-PL" sz="2400" dirty="0"/>
              <a:t> in term</a:t>
            </a:r>
            <a:endParaRPr lang="en-US" sz="2400" dirty="0"/>
          </a:p>
        </p:txBody>
      </p:sp>
      <p:sp>
        <p:nvSpPr>
          <p:cNvPr id="55" name="Tytuł 1">
            <a:extLst>
              <a:ext uri="{FF2B5EF4-FFF2-40B4-BE49-F238E27FC236}">
                <a16:creationId xmlns:a16="http://schemas.microsoft.com/office/drawing/2014/main" id="{DA0543C8-AE4A-4FF0-A74A-1B6F8DFC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448" y="3653"/>
            <a:ext cx="4137105" cy="1325563"/>
          </a:xfrm>
        </p:spPr>
        <p:txBody>
          <a:bodyPr/>
          <a:lstStyle/>
          <a:p>
            <a:pPr algn="ctr"/>
            <a:r>
              <a:rPr lang="en-US" noProof="0" dirty="0" err="1"/>
              <a:t>Karn</a:t>
            </a:r>
            <a:r>
              <a:rPr lang="pl-PL" noProof="0" dirty="0"/>
              <a:t>a</a:t>
            </a:r>
            <a:r>
              <a:rPr lang="en-US" noProof="0" dirty="0"/>
              <a:t>ugh map</a:t>
            </a:r>
          </a:p>
        </p:txBody>
      </p:sp>
      <p:sp>
        <p:nvSpPr>
          <p:cNvPr id="62" name="Prostokąt 61">
            <a:extLst>
              <a:ext uri="{FF2B5EF4-FFF2-40B4-BE49-F238E27FC236}">
                <a16:creationId xmlns:a16="http://schemas.microsoft.com/office/drawing/2014/main" id="{64AB4437-9603-488B-98A0-12E207953BF6}"/>
              </a:ext>
            </a:extLst>
          </p:cNvPr>
          <p:cNvSpPr/>
          <p:nvPr/>
        </p:nvSpPr>
        <p:spPr>
          <a:xfrm>
            <a:off x="9340155" y="5275015"/>
            <a:ext cx="2106086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pole tekstowe 63">
                <a:extLst>
                  <a:ext uri="{FF2B5EF4-FFF2-40B4-BE49-F238E27FC236}">
                    <a16:creationId xmlns:a16="http://schemas.microsoft.com/office/drawing/2014/main" id="{D0521A06-E6D4-4C34-B759-6B3D92F49A5C}"/>
                  </a:ext>
                </a:extLst>
              </p:cNvPr>
              <p:cNvSpPr txBox="1"/>
              <p:nvPr/>
            </p:nvSpPr>
            <p:spPr>
              <a:xfrm>
                <a:off x="9349595" y="6061249"/>
                <a:ext cx="26891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l-PL" sz="2000" dirty="0"/>
                  <a:t> - no. of </a:t>
                </a:r>
                <a:r>
                  <a:rPr lang="pl-PL" sz="2000" dirty="0" err="1"/>
                  <a:t>input</a:t>
                </a:r>
                <a:r>
                  <a:rPr lang="pl-PL" sz="2000" dirty="0"/>
                  <a:t> </a:t>
                </a:r>
                <a:r>
                  <a:rPr lang="pl-PL" sz="2000" dirty="0" err="1"/>
                  <a:t>bits</a:t>
                </a:r>
                <a:endParaRPr lang="en-US" sz="2000" dirty="0"/>
              </a:p>
            </p:txBody>
          </p:sp>
        </mc:Choice>
        <mc:Fallback xmlns="">
          <p:sp>
            <p:nvSpPr>
              <p:cNvPr id="64" name="pole tekstowe 63">
                <a:extLst>
                  <a:ext uri="{FF2B5EF4-FFF2-40B4-BE49-F238E27FC236}">
                    <a16:creationId xmlns:a16="http://schemas.microsoft.com/office/drawing/2014/main" id="{D0521A06-E6D4-4C34-B759-6B3D92F4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95" y="6061249"/>
                <a:ext cx="2689163" cy="400110"/>
              </a:xfrm>
              <a:prstGeom prst="rect">
                <a:avLst/>
              </a:prstGeom>
              <a:blipFill>
                <a:blip r:embed="rId9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ABE477E-D1B4-4D43-9BD1-0CB47A06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46501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/>
      <p:bldP spid="35" grpId="0"/>
      <p:bldP spid="38" grpId="0"/>
      <p:bldP spid="39" grpId="0"/>
      <p:bldP spid="40" grpId="0"/>
      <p:bldP spid="41" grpId="0"/>
      <p:bldP spid="42" grpId="0"/>
      <p:bldP spid="45" grpId="0"/>
      <p:bldP spid="46" grpId="0"/>
      <p:bldP spid="47" grpId="0" animBg="1"/>
      <p:bldP spid="48" grpId="0" animBg="1"/>
      <p:bldP spid="49" grpId="0"/>
      <p:bldP spid="50" grpId="0" animBg="1"/>
      <p:bldP spid="51" grpId="0"/>
      <p:bldP spid="53" grpId="0" animBg="1"/>
      <p:bldP spid="54" grpId="0"/>
      <p:bldP spid="56" grpId="0" animBg="1"/>
      <p:bldP spid="57" grpId="0" animBg="1"/>
      <p:bldP spid="58" grpId="0" animBg="1"/>
      <p:bldP spid="59" grpId="0" animBg="1"/>
      <p:bldP spid="60" grpId="0"/>
      <p:bldP spid="61" grpId="0"/>
      <p:bldP spid="2" grpId="0"/>
      <p:bldP spid="3" grpId="0"/>
      <p:bldP spid="52" grpId="0"/>
      <p:bldP spid="62" grpId="0" animBg="1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7273292-AF19-4179-A42E-82203FB8E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950726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  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="1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686C09E0-93BC-4D82-8527-22C454275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662013"/>
              </p:ext>
            </p:extLst>
          </p:nvPr>
        </p:nvGraphicFramePr>
        <p:xfrm>
          <a:off x="7636806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t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p:sp>
        <p:nvSpPr>
          <p:cNvPr id="7" name="Prostokąt 6">
            <a:extLst>
              <a:ext uri="{FF2B5EF4-FFF2-40B4-BE49-F238E27FC236}">
                <a16:creationId xmlns:a16="http://schemas.microsoft.com/office/drawing/2014/main" id="{A8AD1F49-5738-4862-ABA4-0C947223A79C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0FBFC6E-2752-4678-A428-207D6040B32E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5859CE4-5CB0-40C1-A9C9-FFDDF7AD64D2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1555EE0-45A2-40C0-A56C-6E74886995A7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CE94FFE6-652F-415B-9C5D-5815DF9AB0A2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97FA769-FAF0-490B-B7B1-E52CC81E6548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98E1F0-54EE-4186-8222-E76CB1E974EC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E40CBD8-C33B-4340-AEEC-58AE7CDF9EA9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F5C2C793-8CAA-45AE-8DCE-38174F532828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C179C722-F2AE-443E-8264-C930C0FF67E9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AB2CBEED-3946-40A7-9FDB-D8761824F836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9EB2F82B-8830-45A4-BA89-80C6B85E4A69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55F16FB7-81C0-4FB3-A7E8-F5A4ADBB8076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4818B45-DCF9-4D1D-AFE1-917737A3EF49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1AC4A26C-AB33-49D1-9FBC-BE72D97DBE89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61F3611E-DC7E-476E-B17D-EA6910BF43AB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8D501745-5C5F-4E78-BD8D-741FBD88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4-bit bin2bcd K-map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/>
              <p:nvPr/>
            </p:nvSpPr>
            <p:spPr>
              <a:xfrm>
                <a:off x="1030978" y="6067468"/>
                <a:ext cx="19052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sz="2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8" y="6067468"/>
                <a:ext cx="190520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Prostokąt: zaokrąglone rogi 26">
            <a:extLst>
              <a:ext uri="{FF2B5EF4-FFF2-40B4-BE49-F238E27FC236}">
                <a16:creationId xmlns:a16="http://schemas.microsoft.com/office/drawing/2014/main" id="{7F3BF6C9-565F-4ED5-9CA3-EF217C1E12DA}"/>
              </a:ext>
            </a:extLst>
          </p:cNvPr>
          <p:cNvSpPr/>
          <p:nvPr/>
        </p:nvSpPr>
        <p:spPr>
          <a:xfrm>
            <a:off x="2079968" y="4196065"/>
            <a:ext cx="3323719" cy="52322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CC67AFED-DC90-438D-B31C-E19EC944812C}"/>
              </a:ext>
            </a:extLst>
          </p:cNvPr>
          <p:cNvSpPr/>
          <p:nvPr/>
        </p:nvSpPr>
        <p:spPr>
          <a:xfrm>
            <a:off x="3912327" y="4115233"/>
            <a:ext cx="1468903" cy="151036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0B47562D-B9C3-4E4C-BA32-8EBC597360DC}"/>
              </a:ext>
            </a:extLst>
          </p:cNvPr>
          <p:cNvSpPr/>
          <p:nvPr/>
        </p:nvSpPr>
        <p:spPr>
          <a:xfrm>
            <a:off x="2170980" y="5987149"/>
            <a:ext cx="76520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BBF47A01-E1FB-46C1-B4D7-8534D652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37950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5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7273292-AF19-4179-A42E-82203FB8E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49932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  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686C09E0-93BC-4D82-8527-22C454275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696436"/>
              </p:ext>
            </p:extLst>
          </p:nvPr>
        </p:nvGraphicFramePr>
        <p:xfrm>
          <a:off x="7636806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u</a:t>
                      </a:r>
                      <a:r>
                        <a:rPr lang="pl-PL" sz="2000" baseline="-25000" dirty="0"/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p:sp>
        <p:nvSpPr>
          <p:cNvPr id="7" name="Prostokąt 6">
            <a:extLst>
              <a:ext uri="{FF2B5EF4-FFF2-40B4-BE49-F238E27FC236}">
                <a16:creationId xmlns:a16="http://schemas.microsoft.com/office/drawing/2014/main" id="{A8AD1F49-5738-4862-ABA4-0C947223A79C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0FBFC6E-2752-4678-A428-207D6040B32E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5859CE4-5CB0-40C1-A9C9-FFDDF7AD64D2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1555EE0-45A2-40C0-A56C-6E74886995A7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CE94FFE6-652F-415B-9C5D-5815DF9AB0A2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97FA769-FAF0-490B-B7B1-E52CC81E6548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98E1F0-54EE-4186-8222-E76CB1E974EC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E40CBD8-C33B-4340-AEEC-58AE7CDF9EA9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F5C2C793-8CAA-45AE-8DCE-38174F532828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C179C722-F2AE-443E-8264-C930C0FF67E9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AB2CBEED-3946-40A7-9FDB-D8761824F836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9EB2F82B-8830-45A4-BA89-80C6B85E4A69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55F16FB7-81C0-4FB3-A7E8-F5A4ADBB8076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4818B45-DCF9-4D1D-AFE1-917737A3EF49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1AC4A26C-AB33-49D1-9FBC-BE72D97DBE89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61F3611E-DC7E-476E-B17D-EA6910BF43AB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8D501745-5C5F-4E78-BD8D-741FBD88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4-bit bin2bcd K-map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/>
              <p:nvPr/>
            </p:nvSpPr>
            <p:spPr>
              <a:xfrm>
                <a:off x="1030978" y="6067468"/>
                <a:ext cx="1510477" cy="440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8" y="6067468"/>
                <a:ext cx="1510477" cy="440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Prostokąt: zaokrąglone rogi 26">
            <a:extLst>
              <a:ext uri="{FF2B5EF4-FFF2-40B4-BE49-F238E27FC236}">
                <a16:creationId xmlns:a16="http://schemas.microsoft.com/office/drawing/2014/main" id="{7F3BF6C9-565F-4ED5-9CA3-EF217C1E12DA}"/>
              </a:ext>
            </a:extLst>
          </p:cNvPr>
          <p:cNvSpPr/>
          <p:nvPr/>
        </p:nvSpPr>
        <p:spPr>
          <a:xfrm>
            <a:off x="2002698" y="4974767"/>
            <a:ext cx="1514915" cy="52322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BA7D2C12-C500-46B2-9B00-2A6770E8D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17679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7273292-AF19-4179-A42E-82203FB8E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170114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  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686C09E0-93BC-4D82-8527-22C454275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611529"/>
              </p:ext>
            </p:extLst>
          </p:nvPr>
        </p:nvGraphicFramePr>
        <p:xfrm>
          <a:off x="7636806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p:sp>
        <p:nvSpPr>
          <p:cNvPr id="7" name="Prostokąt 6">
            <a:extLst>
              <a:ext uri="{FF2B5EF4-FFF2-40B4-BE49-F238E27FC236}">
                <a16:creationId xmlns:a16="http://schemas.microsoft.com/office/drawing/2014/main" id="{A8AD1F49-5738-4862-ABA4-0C947223A79C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0FBFC6E-2752-4678-A428-207D6040B32E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5859CE4-5CB0-40C1-A9C9-FFDDF7AD64D2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1555EE0-45A2-40C0-A56C-6E74886995A7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CE94FFE6-652F-415B-9C5D-5815DF9AB0A2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97FA769-FAF0-490B-B7B1-E52CC81E6548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98E1F0-54EE-4186-8222-E76CB1E974EC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E40CBD8-C33B-4340-AEEC-58AE7CDF9EA9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F5C2C793-8CAA-45AE-8DCE-38174F532828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C179C722-F2AE-443E-8264-C930C0FF67E9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AB2CBEED-3946-40A7-9FDB-D8761824F836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9EB2F82B-8830-45A4-BA89-80C6B85E4A69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55F16FB7-81C0-4FB3-A7E8-F5A4ADBB8076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4818B45-DCF9-4D1D-AFE1-917737A3EF49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1AC4A26C-AB33-49D1-9FBC-BE72D97DBE89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61F3611E-DC7E-476E-B17D-EA6910BF43AB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8D501745-5C5F-4E78-BD8D-741FBD88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4-bit bin2bcd K-map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/>
              <p:nvPr/>
            </p:nvSpPr>
            <p:spPr>
              <a:xfrm>
                <a:off x="1030978" y="6067468"/>
                <a:ext cx="2131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8" y="6067468"/>
                <a:ext cx="2131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Prostokąt: zaokrąglone rogi 26">
            <a:extLst>
              <a:ext uri="{FF2B5EF4-FFF2-40B4-BE49-F238E27FC236}">
                <a16:creationId xmlns:a16="http://schemas.microsoft.com/office/drawing/2014/main" id="{7F3BF6C9-565F-4ED5-9CA3-EF217C1E12DA}"/>
              </a:ext>
            </a:extLst>
          </p:cNvPr>
          <p:cNvSpPr/>
          <p:nvPr/>
        </p:nvSpPr>
        <p:spPr>
          <a:xfrm>
            <a:off x="2079968" y="3413078"/>
            <a:ext cx="3323719" cy="52322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CC67AFED-DC90-438D-B31C-E19EC944812C}"/>
              </a:ext>
            </a:extLst>
          </p:cNvPr>
          <p:cNvSpPr/>
          <p:nvPr/>
        </p:nvSpPr>
        <p:spPr>
          <a:xfrm>
            <a:off x="3912327" y="3338574"/>
            <a:ext cx="1468903" cy="151036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0B47562D-B9C3-4E4C-BA32-8EBC597360DC}"/>
              </a:ext>
            </a:extLst>
          </p:cNvPr>
          <p:cNvSpPr/>
          <p:nvPr/>
        </p:nvSpPr>
        <p:spPr>
          <a:xfrm>
            <a:off x="2399139" y="6140079"/>
            <a:ext cx="76520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48651C86-1F07-450C-8DF2-FEB37E2B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8193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5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686C09E0-93BC-4D82-8527-22C454275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271230"/>
              </p:ext>
            </p:extLst>
          </p:nvPr>
        </p:nvGraphicFramePr>
        <p:xfrm>
          <a:off x="7636806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p:sp>
        <p:nvSpPr>
          <p:cNvPr id="7" name="Prostokąt 6">
            <a:extLst>
              <a:ext uri="{FF2B5EF4-FFF2-40B4-BE49-F238E27FC236}">
                <a16:creationId xmlns:a16="http://schemas.microsoft.com/office/drawing/2014/main" id="{A8AD1F49-5738-4862-ABA4-0C947223A79C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0FBFC6E-2752-4678-A428-207D6040B32E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5859CE4-5CB0-40C1-A9C9-FFDDF7AD64D2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1555EE0-45A2-40C0-A56C-6E74886995A7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CE94FFE6-652F-415B-9C5D-5815DF9AB0A2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97FA769-FAF0-490B-B7B1-E52CC81E6548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98E1F0-54EE-4186-8222-E76CB1E974EC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E40CBD8-C33B-4340-AEEC-58AE7CDF9EA9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F5C2C793-8CAA-45AE-8DCE-38174F532828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C179C722-F2AE-443E-8264-C930C0FF67E9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AB2CBEED-3946-40A7-9FDB-D8761824F836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9EB2F82B-8830-45A4-BA89-80C6B85E4A69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55F16FB7-81C0-4FB3-A7E8-F5A4ADBB8076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4818B45-DCF9-4D1D-AFE1-917737A3EF49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1AC4A26C-AB33-49D1-9FBC-BE72D97DBE89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61F3611E-DC7E-476E-B17D-EA6910BF43AB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8D501745-5C5F-4E78-BD8D-741FBD88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4-bit bin2bcd K-map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/>
              <p:nvPr/>
            </p:nvSpPr>
            <p:spPr>
              <a:xfrm>
                <a:off x="1030978" y="6067468"/>
                <a:ext cx="22075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pl-PL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8" y="6067468"/>
                <a:ext cx="2207522" cy="430887"/>
              </a:xfrm>
              <a:prstGeom prst="rect">
                <a:avLst/>
              </a:prstGeom>
              <a:blipFill>
                <a:blip r:embed="rId3"/>
                <a:stretch>
                  <a:fillRect r="-5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Prostokąt: zaokrąglone rogi 26">
            <a:extLst>
              <a:ext uri="{FF2B5EF4-FFF2-40B4-BE49-F238E27FC236}">
                <a16:creationId xmlns:a16="http://schemas.microsoft.com/office/drawing/2014/main" id="{7F3BF6C9-565F-4ED5-9CA3-EF217C1E12DA}"/>
              </a:ext>
            </a:extLst>
          </p:cNvPr>
          <p:cNvSpPr/>
          <p:nvPr/>
        </p:nvSpPr>
        <p:spPr>
          <a:xfrm>
            <a:off x="3834161" y="2629633"/>
            <a:ext cx="1569527" cy="132556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CC67AFED-DC90-438D-B31C-E19EC944812C}"/>
              </a:ext>
            </a:extLst>
          </p:cNvPr>
          <p:cNvSpPr/>
          <p:nvPr/>
        </p:nvSpPr>
        <p:spPr>
          <a:xfrm>
            <a:off x="2121713" y="4115233"/>
            <a:ext cx="1440723" cy="64269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0B47562D-B9C3-4E4C-BA32-8EBC597360DC}"/>
              </a:ext>
            </a:extLst>
          </p:cNvPr>
          <p:cNvSpPr/>
          <p:nvPr/>
        </p:nvSpPr>
        <p:spPr>
          <a:xfrm>
            <a:off x="2284398" y="5956339"/>
            <a:ext cx="954101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31" name="Tabela 4">
            <a:extLst>
              <a:ext uri="{FF2B5EF4-FFF2-40B4-BE49-F238E27FC236}">
                <a16:creationId xmlns:a16="http://schemas.microsoft.com/office/drawing/2014/main" id="{73A52140-D1AB-4530-8FFF-727E87C791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040650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  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46232F46-F969-4A4D-A94B-46534FB4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5756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5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7273292-AF19-4179-A42E-82203FB8E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715778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  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686C09E0-93BC-4D82-8527-22C454275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808339"/>
              </p:ext>
            </p:extLst>
          </p:nvPr>
        </p:nvGraphicFramePr>
        <p:xfrm>
          <a:off x="7636806" y="60960"/>
          <a:ext cx="4420404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0914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799898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u</a:t>
                      </a:r>
                      <a:r>
                        <a:rPr lang="pl-PL" sz="2000" baseline="-25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p:sp>
        <p:nvSpPr>
          <p:cNvPr id="7" name="Prostokąt 6">
            <a:extLst>
              <a:ext uri="{FF2B5EF4-FFF2-40B4-BE49-F238E27FC236}">
                <a16:creationId xmlns:a16="http://schemas.microsoft.com/office/drawing/2014/main" id="{A8AD1F49-5738-4862-ABA4-0C947223A79C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0FBFC6E-2752-4678-A428-207D6040B32E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5859CE4-5CB0-40C1-A9C9-FFDDF7AD64D2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1555EE0-45A2-40C0-A56C-6E74886995A7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CE94FFE6-652F-415B-9C5D-5815DF9AB0A2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97FA769-FAF0-490B-B7B1-E52CC81E6548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98E1F0-54EE-4186-8222-E76CB1E974EC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E40CBD8-C33B-4340-AEEC-58AE7CDF9EA9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F5C2C793-8CAA-45AE-8DCE-38174F532828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C179C722-F2AE-443E-8264-C930C0FF67E9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AB2CBEED-3946-40A7-9FDB-D8761824F836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9EB2F82B-8830-45A4-BA89-80C6B85E4A69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55F16FB7-81C0-4FB3-A7E8-F5A4ADBB8076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4818B45-DCF9-4D1D-AFE1-917737A3EF49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1AC4A26C-AB33-49D1-9FBC-BE72D97DBE89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61F3611E-DC7E-476E-B17D-EA6910BF43AB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8D501745-5C5F-4E78-BD8D-741FBD88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4-bit bin2bcd K-map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/>
              <p:nvPr/>
            </p:nvSpPr>
            <p:spPr>
              <a:xfrm>
                <a:off x="1030978" y="6067468"/>
                <a:ext cx="11427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4BAA5282-3F89-40AB-8AA2-AA50909E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8" y="6067468"/>
                <a:ext cx="114274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Prostokąt: zaokrąglone rogi 26">
            <a:extLst>
              <a:ext uri="{FF2B5EF4-FFF2-40B4-BE49-F238E27FC236}">
                <a16:creationId xmlns:a16="http://schemas.microsoft.com/office/drawing/2014/main" id="{7F3BF6C9-565F-4ED5-9CA3-EF217C1E12DA}"/>
              </a:ext>
            </a:extLst>
          </p:cNvPr>
          <p:cNvSpPr/>
          <p:nvPr/>
        </p:nvSpPr>
        <p:spPr>
          <a:xfrm>
            <a:off x="2875116" y="2601272"/>
            <a:ext cx="1620683" cy="288512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4138949C-C0BF-4E09-8221-C7C7B771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11016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4">
            <a:extLst>
              <a:ext uri="{FF2B5EF4-FFF2-40B4-BE49-F238E27FC236}">
                <a16:creationId xmlns:a16="http://schemas.microsoft.com/office/drawing/2014/main" id="{E335A9F8-4E33-4BA7-B1A9-BF439D15A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5735637"/>
            <a:ext cx="4901184" cy="630936"/>
          </a:xfrm>
        </p:spPr>
        <p:txBody>
          <a:bodyPr>
            <a:normAutofit/>
          </a:bodyPr>
          <a:lstStyle/>
          <a:p>
            <a:pPr algn="l"/>
            <a:r>
              <a:rPr lang="pl-PL" sz="2800" dirty="0">
                <a:solidFill>
                  <a:srgbClr val="FFFFFF"/>
                </a:solidFill>
              </a:rPr>
              <a:t>7-segment LED display &amp; driver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645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a 11">
            <a:extLst>
              <a:ext uri="{FF2B5EF4-FFF2-40B4-BE49-F238E27FC236}">
                <a16:creationId xmlns:a16="http://schemas.microsoft.com/office/drawing/2014/main" id="{CCAAF8D5-7292-48F8-A32B-A3518B778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220" y="2278431"/>
            <a:ext cx="1085366" cy="30276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7A6C094-01ED-4A20-B399-8DF803C6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7 segment LED display (common cathode)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3CC5F51A-AE6E-4079-B4D5-07F1AC59E73B}"/>
              </a:ext>
            </a:extLst>
          </p:cNvPr>
          <p:cNvSpPr txBox="1"/>
          <p:nvPr/>
        </p:nvSpPr>
        <p:spPr>
          <a:xfrm>
            <a:off x="1869735" y="5339090"/>
            <a:ext cx="154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cathode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201B4D0-AE69-4045-AA5E-306CDFD20359}"/>
              </a:ext>
            </a:extLst>
          </p:cNvPr>
          <p:cNvSpPr txBox="1"/>
          <p:nvPr/>
        </p:nvSpPr>
        <p:spPr>
          <a:xfrm>
            <a:off x="2072595" y="2743460"/>
            <a:ext cx="1543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anode</a:t>
            </a:r>
            <a:endParaRPr lang="pl-PL" sz="2800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0404190-36E5-4748-B2E2-6A6CEF1A806E}"/>
              </a:ext>
            </a:extLst>
          </p:cNvPr>
          <p:cNvSpPr/>
          <p:nvPr/>
        </p:nvSpPr>
        <p:spPr>
          <a:xfrm>
            <a:off x="643165" y="2133223"/>
            <a:ext cx="973781" cy="194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94F2B039-4A59-4504-A951-7E4493D08D1B}"/>
              </a:ext>
            </a:extLst>
          </p:cNvPr>
          <p:cNvSpPr/>
          <p:nvPr/>
        </p:nvSpPr>
        <p:spPr>
          <a:xfrm>
            <a:off x="600805" y="4725970"/>
            <a:ext cx="973781" cy="1869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06935059-4805-4AE1-91B5-3A6AEDD1FB62}"/>
              </a:ext>
            </a:extLst>
          </p:cNvPr>
          <p:cNvCxnSpPr/>
          <p:nvPr/>
        </p:nvCxnSpPr>
        <p:spPr>
          <a:xfrm flipH="1" flipV="1">
            <a:off x="1326996" y="4725970"/>
            <a:ext cx="1228725" cy="521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5741BE6E-A3FC-44C5-9985-CFE72DA73A32}"/>
              </a:ext>
            </a:extLst>
          </p:cNvPr>
          <p:cNvCxnSpPr>
            <a:cxnSpLocks/>
          </p:cNvCxnSpPr>
          <p:nvPr/>
        </p:nvCxnSpPr>
        <p:spPr>
          <a:xfrm flipH="1">
            <a:off x="1344118" y="3295712"/>
            <a:ext cx="1288970" cy="750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a 21">
            <a:extLst>
              <a:ext uri="{FF2B5EF4-FFF2-40B4-BE49-F238E27FC236}">
                <a16:creationId xmlns:a16="http://schemas.microsoft.com/office/drawing/2014/main" id="{15F72677-13EE-4C48-80C0-797917C7F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8524" y="1831495"/>
            <a:ext cx="2571750" cy="4429125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864237D-AB4E-427A-84FA-B7076C2B6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6338" y="2033520"/>
            <a:ext cx="4572000" cy="19431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7CE99047-04A1-41D5-9E68-1750B1F78FD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3" b="29608"/>
          <a:stretch/>
        </p:blipFill>
        <p:spPr>
          <a:xfrm>
            <a:off x="3888980" y="4905123"/>
            <a:ext cx="2094776" cy="176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FACCC59B-DEEC-44CE-9996-9B34D86F73BF}"/>
                  </a:ext>
                </a:extLst>
              </p:cNvPr>
              <p:cNvSpPr txBox="1"/>
              <p:nvPr/>
            </p:nvSpPr>
            <p:spPr>
              <a:xfrm>
                <a:off x="6096000" y="4776885"/>
                <a:ext cx="2094775" cy="823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begChr m:val="{"/>
                          <m:endChr m:val=""/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l-PL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1.8 </m:t>
                              </m:r>
                              <m:r>
                                <m:rPr>
                                  <m:sty m:val="p"/>
                                </m:rPr>
                                <a:rPr lang="pl-PL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e>
                              <m:r>
                                <a:rPr lang="pl-PL" sz="2400" b="0" i="1" smtClean="0">
                                  <a:solidFill>
                                    <a:srgbClr val="00C800"/>
                                  </a:solidFill>
                                  <a:latin typeface="Cambria Math" panose="02040503050406030204" pitchFamily="18" charset="0"/>
                                </a:rPr>
                                <m:t>2.0 </m:t>
                              </m:r>
                              <m:r>
                                <m:rPr>
                                  <m:sty m:val="p"/>
                                </m:rPr>
                                <a:rPr lang="pl-PL" sz="2400" b="0" i="0" smtClean="0">
                                  <a:solidFill>
                                    <a:srgbClr val="00C8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FACCC59B-DEEC-44CE-9996-9B34D86F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76885"/>
                <a:ext cx="2094775" cy="8238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072E4173-E3A7-41F3-8870-4D02029A7B51}"/>
                  </a:ext>
                </a:extLst>
              </p:cNvPr>
              <p:cNvSpPr/>
              <p:nvPr/>
            </p:nvSpPr>
            <p:spPr>
              <a:xfrm>
                <a:off x="6096000" y="5795953"/>
                <a:ext cx="1923412" cy="801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l-PL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m:rPr>
                              <m:sty m:val="p"/>
                            </m:rPr>
                            <a:rPr lang="pl-PL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pl-PL" sz="2400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072E4173-E3A7-41F3-8870-4D02029A7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95953"/>
                <a:ext cx="1923412" cy="8018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FAF0C11-9D72-43BA-A7CF-0C1755C9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4905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  <p:bldP spid="15" grpId="0" animBg="1"/>
      <p:bldP spid="8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2515ADEC-2F5B-47E7-95FC-64B1A0BFE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50022"/>
              </p:ext>
            </p:extLst>
          </p:nvPr>
        </p:nvGraphicFramePr>
        <p:xfrm>
          <a:off x="4107543" y="60960"/>
          <a:ext cx="7619997" cy="673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4086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831492367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2866822648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4271533582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1798602054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1875093564"/>
                    </a:ext>
                  </a:extLst>
                </a:gridCol>
                <a:gridCol w="636901">
                  <a:extLst>
                    <a:ext uri="{9D8B030D-6E8A-4147-A177-3AD203B41FA5}">
                      <a16:colId xmlns:a16="http://schemas.microsoft.com/office/drawing/2014/main" val="1515345305"/>
                    </a:ext>
                  </a:extLst>
                </a:gridCol>
              </a:tblGrid>
              <a:tr h="373603">
                <a:tc>
                  <a:txBody>
                    <a:bodyPr/>
                    <a:lstStyle/>
                    <a:p>
                      <a:pPr algn="ctr"/>
                      <a:endParaRPr lang="pl-P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aseline="0" dirty="0"/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w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i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w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i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w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f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i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105822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061726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420079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354201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928804"/>
                  </a:ext>
                </a:extLst>
              </a:tr>
              <a:tr h="373603">
                <a:tc>
                  <a:txBody>
                    <a:bodyPr/>
                    <a:lstStyle/>
                    <a:p>
                      <a:pPr algn="r"/>
                      <a:r>
                        <a:rPr lang="pl-PL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595113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DBE61030-1788-492A-9EFA-CB5E85CBDAAA}"/>
              </a:ext>
            </a:extLst>
          </p:cNvPr>
          <p:cNvSpPr txBox="1"/>
          <p:nvPr/>
        </p:nvSpPr>
        <p:spPr>
          <a:xfrm rot="19443653">
            <a:off x="7215785" y="1274664"/>
            <a:ext cx="4357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200" dirty="0"/>
              <a:t>VALID DATA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C09F994-01BF-408E-B7A5-324A782B4F0D}"/>
              </a:ext>
            </a:extLst>
          </p:cNvPr>
          <p:cNvSpPr txBox="1"/>
          <p:nvPr/>
        </p:nvSpPr>
        <p:spPr>
          <a:xfrm rot="19443653">
            <a:off x="7810065" y="4617451"/>
            <a:ext cx="3626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/>
              <a:t>NOT IMPORTANT</a:t>
            </a:r>
          </a:p>
        </p:txBody>
      </p:sp>
      <p:sp>
        <p:nvSpPr>
          <p:cNvPr id="17" name="Tytuł 16">
            <a:extLst>
              <a:ext uri="{FF2B5EF4-FFF2-40B4-BE49-F238E27FC236}">
                <a16:creationId xmlns:a16="http://schemas.microsoft.com/office/drawing/2014/main" id="{8403813A-A950-4D28-A557-B304C814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69343" cy="1325563"/>
          </a:xfrm>
        </p:spPr>
        <p:txBody>
          <a:bodyPr/>
          <a:lstStyle/>
          <a:p>
            <a:r>
              <a:rPr lang="en-US" noProof="0" dirty="0"/>
              <a:t>D</a:t>
            </a:r>
            <a:r>
              <a:rPr lang="pl-PL" noProof="0" dirty="0" err="1"/>
              <a:t>river</a:t>
            </a:r>
            <a:endParaRPr lang="en-US" noProof="0" dirty="0"/>
          </a:p>
        </p:txBody>
      </p:sp>
      <p:pic>
        <p:nvPicPr>
          <p:cNvPr id="2" name="Picture 2" descr="data:image/png;base64,iVBORw0KGgoAAAANSUhEUgAAAcwAAAEkCAYAAACizAFpAAAWBklEQVR4nO3dP24iyRvG8VcC2QfgBo6cjHwBwokmdeIbON0IJ5aIrAkn8wU2sTb7RUtGuIGvwBlIHfYvaMr0MIC7/nQ9VNf3I5V2B3v80m9R9QxNg80AAAAAAAAAAAAAAAAAAAAAAAAAAAAAAAAAAAAAAAAAAAAAAAAAAAAAAAAAAAAAAAAAAAAAAAAAAAAAAAAAAAAAAAAAAAAAAAAAAAAAAAAAAAAAAAAAACjDknFRIzf18TIuawA4Y2lmDeMihmLDYv4ZbiwNwFlL0y9Uhm7DYv4ZbiwNwFlL2y+YtelPCdU21qbdsJj/usfaCEygt6WxYJTU/VfXhxbzD3hgwWip+6+uDy3mH/DAgtFS919dH1rMP+CBBaOl7r+6PrSYf8ADC0ZL3X91fWgx/xV4tf0kz8X3pXQsGC11/9X1ocX8V4DATIcFo6Xuv7o+tJj/ChCY6bBgtNT9V9eHFvNfAQIzHRaMlrr/6vrQYv4rQGCmk2LBvO3+/luqO1UR9Yalrg8t5r8CBGY6sQvmpvP3m92f0Z96w1LXhxbzXwECM53YBfO4+7uLzn/Rn3rDUteHFvNfgejA/LlYLBmL5bfb27XFLZh3M9vu/n9rZpuQ+ajY54Y1uZ+srz6uljnH5H4SO/8oG4FZgfjAfHpqGE/N9/m8ezrVd8Hc7f7e68G8/AiZkwL9sPZ1263te/hufsf/uWFNn6fN9cd11jF9nsbMf4rjhxaBWQEC8zIC88V+D8gf9nuAjtmDtce6sbYPC2uP24VH39AoNTBTHT+0CMwKcEr2Mk7Jbmx/OrZ7W2Nms5B5KYh7ZnV4nHPzu2K41FOyqY4fWgRmBbjoJ53QBXPq2aR71vmY5N6VqTGzVc/vVW9YQ9T3OX5oqR9/yKAbmOcGV2x+LXTBnHq90r2uWcvFPzfW/qPNnZJ0z7BrCczY44eW+vGHDAjMdEIWzMz69f8u9Z29IHfWhkL3eDe2f2yOPTBTHT+01I8/ZEBgphOyYNwFHytre3w43Cf/jPniH/dMamF//sOghsBMdfzQUj/+gKKELBj3zOLUM0j36T/HLgoZA3dhy7F/ELivjTkwUx4/tNSPP6AovgvGheFXr1G6Z5kPUffuMp0KhZm170OsJTBTHD+01I8/oCi+C8Z9FN7LF9/nTtu+R927y9UNhoW1/dja/pOPxhyYZumOH1rqxx9QFN8F41676vMh6+5N7GO8+OfG9s+i3TPuhbXPstztfU5Hqzes0Pqpjh9a6scfUBQWjJa6/+r60GL+AQ8sGC11/9X1B9GYLRuzZqAxmj7ZSOcfGAoLRkvdf3X95AYOy7GF5ujmHxgSC0ZL3X91/aQyheWYQnNU8w8MjQWjpe6/un4ymcNyLKE5mvkHcmDBaKn7r66fhCgsxxCao5h/IBcWjJa6/+r60RqzX43Zv8LA/K8x+0vdh0DFzz+QEwtGS91/df0oB88s14Kw7NYsrn9W+PwDubFgtNT9V9cP1hw/DZszNI/VKqqHVvD8AwosGC11/9X1g5wIy5yhea5GMX20QucfUGHBaKn7r67v7YuwzBGafX52Eb20AucfUGLBaKn7r67vrW+wjbV+YsXNP6DEgtFS919d35s6sNT1Eytu/uHv1faTPBffl9KxYLTU/VfX96YOLHX9xIqbf/gjMNNhwWip+6+u700dWOr6iRU3//BHYKbDgtFS919d35s6sNT1Eytu/uGPwEyHBaOl7r+6vjd1YKnrJ1bc/MMfgZlOyIJZdP7O4djsvj5Lfk8vy8rSbIrqDSu0fqrj96YOLHX9xNSPP2RAYKYTE5jv1m6c3dF0vjZmBCaBSWCiCARmOjGBeaz3M9tvpg8p7uCFIjAJTAITRYgOzJ+LxZKxWH67vV2b/4I5F5hmZj92X1+EzE0hkgfm5H6yvvq4WuYck/tJyPynPH5v6sBS10+MwKxAfGA+PTWMp+b7fO76mDIwH3ZffwyZm0K4wLgxszfb9/DNzO48fs7nhjV9njbXH9dZx/R5GjL/KY/fmzqw1PUTIzArQGBebmDOrb3wZ2vjvvDHBcbW9hc6vXZu6xsapQdm7PF7UweWun5iBGYFOCV7GadkT41BN8wL4QJjZb//w8A9u37r+XM+N6xCT8nGHr83dWCp6ydGYFaAi37SCVkw566S3Xa+NubQdIFx7Bjfd1/r8wxbvWGF1k91/N7UgaWun5j68YcMuoF5boz5opNUYgLz1D9W3NdX0ffucp276OWr/nSpN6zYwDzG5/i9qQNLXT8x9eMPGRCY6QwRmGbt61qnnoGMAYFJYBKYKAKBmc5Qgbnq8T0lIzAJTAITqMxQgelexxr7M8ybI1+r6TXM2OP3pg4sdf3E1I8/oChDBObj7uub6Ht3uVxgHF4N6q4Sfe35c9QbVmxgxh6/N3Vgqesnpn78AUWJCcxjV8m61y4HOyV3IbrvQ1zZn+9D7PvsSr1hxQZm7PF7UweWun5i6scfUJSYwDw2NtZunGM9Fet031bRDY9X8wsL9YYVG5ixx+9NHVjq+ompH39AUVgwWur+q+t7UweWun5ixc0/oMSC0VL3X13fW2O2/DKw/vln3Qzln3/WPQKziF5agfMPKLFgtNT9V9cPcjY0hwzLfqFZTB+t0PkHVFgwWur+q+sHOxqaOcLyfGgW1UMreP4BBRaMlrr/6vpRGrNfn2H1v//9my0snb///q8Tln+p+xGg6PkHcmPBaKn7r64frTH7JQnL30OzxLA0G8H8AzmxYLTU/VfXj0ZgRil+/oGcWDBa6v6r60f57XXMnK9fOr+/jllc/6zw+QdyY8Foqfuvrh+Mi36SKHb+AQUWjJa6/+r6QY6GJW8rCVHk/AMqLBgtdf/V9b2dDcscockHFwDVYsFoqfuvru+tR1jx0Xj9FTf/gBILRkvdf3V9b+rAUtdPrLj5hz/3a4QaG/evkMqBBaOl7r+6vjd1YKnrJ1bc/MMfgZkOC0ZL3X91fW/qwFLXT6y4+Yc/AjMdFoyWuv/q+t7UgaWun1hx8w9/BGY6LBgtdf/V9b2pA0tdP7Hi5h/+CMx0YhbM3Nq52HZ+xsrMHlLewZFTb1jq+t7UgaWun1hx8w9/BGY6oQvGzcF29/8LM3sxs83u9te0d3O01BuWur43dWCp6ydW3PzDH4GZTsiCedl9/5uZzQ6+Ntvd3lgbojhPvWGp63tTB5a6fmLFzT/8RQfmz8ViyVgsv93ers1vwdzsvndjf4alM7P9adpT34PW54Y1uZ+srz6uljnH5H7iO/9y6sBS10+MwKxAfGA+PTWMp+b7fO762HfBuGeXX71O+Wrt65l3IfNTiJn9/hru1tr++Pwj4XPDmj5Pm+uP66xj+jz1nf/Ux+9NHVjq+okRmBUgMHWB+b773puQvo9I91n0m7Wnn1e7P688fk6pgZnq+L2pA0tdPzECswKcktWdknXfWzv3GHw8uN29fvuj588p9ZRsquP3pg4sdf3ECMwKcNFPOr4LhsBsNda+jnvoztpnXodBcop6wwqtn+r4vakDS10/MfXjDxl0A/Pc4CrNrxGY/u5sfyoylnrDCqmf8vi9qQNLXT8x9eMPGRCY6fguGPc6Vc2vYc4t3eNLvWGF1E95/N7UgaWun5j68YcMCMx0fBdM36tkH6y9QGiw17KEeIbJM0wCE6iQ74Lp8z5Ms/0z0TEGptm+B6e+9tLz56g3rND6qY7fmzqw1PUTUz/+gKKELJhzn/Rjtj8DMOjbC8TcMR4+037c3T72i35SHb83dWCp6yemfvwBRYndME99luy7jftTfrrvQ3TH795S4XPs6g0rtH6q4/emDix1/cTUjz+gKDEL5sHaTfLwt5UM9uziwiT9pB8rKzDN+KQfAhOoDAtGS91/dX1v6sBS10+suPkHlFgwWur+q+t7a8yWPQJr3TfYAkafn11EL63A+QeUWDBa6v6r6wf5IjSHDMs+NYrpoxU6/4AKC0ZL3X91/WAnQjNHWJ6rVVQPreD5BxRYMFrq/qvrR2nMfnXC6t+MYenGf53//0vdjwBFzz+QGwtGS91/df1ou9BUhGU3NEsMS7MRzD+QEwtGS91/df0kmn4XAg01iu2bjWT+gVxYMFrq/qvrJyMKzaJ7ZiOafyAHFoyWuv/q+kllDs3i+2Ujm39gaCwYLXX/1fWTyxSao+iVjXD+gSGxYLTU/VfXH8TAoTmaPtlI5x8YCgtGS91/dX1oMf+ABxaMlrr/6vrQYv4r4H61VGNmc/F9KR0LRkvdf3V9aDH/FSAw02HBaKn7r64PLea/AgRmOiwYLXX/1fWhxfxXgMBMhwWjpe6/uj60mP8KEJjp+C6YRef7D8fG2rm5G+SelqMxs1XP71VvWEPU9zn+sXiw9vHvenmjvTu9qR9/yIDATCc0MDfWbordse38rIch7mwhCMy6AvPG2mPemtmLtWukFOrHHzIgMNMJDcxTm8Kjlfev7NQIzLoCc27tMb+o70gA9eMPGUQH5s/FYslYLL/d3q4tbWB2v+c1ZG5GICgwJ/eT9dXH1TLnmNxPfOc/9fGPgQvMkp5ZOgRmBeID8+mpYTw13+fz7muQqQJzZvvTs2N2Z2Zvtu/fq7XHHhSY0+dpc/1xnXVMn6e+85/6+GPMdjXda4fbzn3IZWV/vpafKzgP+7/a3eZeIumDwKwAgXnZgWm230jGesr8zvb/KHi1th/udd0aAjPV8Yeamdl7p9bC9vvC1vK9HPDQqevuR47H/Kn+b20/D30QmBXglOxln5I1a1/PGXNgnvoHQXBgFnZKNtXxh3J7wOHFZe706NvA9Y/VzHlK1vX5x8Ht7hkngYlPXPSTju+C6RuY7vvGOD/utOP7ka/dWVkbVkj9lMcf6lR9s32Y5Do1mzswz532vjnztWPUjz9k0A3Mc6PEF+FzGyow3RyNMTC/2iBL2rBC6qc8/hCu/mZ3Hw5H7pcDcgfmmB5/yIDATGeowBzza5hj2rBKDsyvRq2ByUU/+A2Bmc4QgelOGW2j791lIjAvIzAv5X2PlxaYJT3+gKIMEZhjfx8mr2FqX8N09Tcnvr6y9r7lulI2d2C61ymPXdjEa5jAgFIHpvukn5yX9iucukqztKsUQ+unOv5Qrv7jwe0Pmep3Ka+SPTztXNrjDyhKaGDW/lmyN3b8fXDu+EvZsELrpzr+ULNOvWPvw8z5CwAUgXnsfZjvndtKefwBRQkNzGPD/baSMT+z7Lqx9njdJvVu+82zlA0rpn6K449x+Ek/7jRl7t+Wo/povMNP+nHHXtLjDygKC0ZL3X91faTlXt/te/0A8w94YMFoqfuvro8wp0LRnQHq+5II8w94YMFoqfuvro8w7qMn3+3PD2w49QlIxzD/gAcWjJa6/+r6COcu9OleQ7Awv48EZP4BDywYLXX/u/XXuz8z6hlrY/0DvS2NBaOk7n+3PqPusTQAZy2NBaOk7n+3PqPusTQAZy2NBaOk7v+y5DG5n6ynz9Nm+jxtdr/bs6r6325v19/n8+b7fN7sfrdt7M8EcIZ6w64d/Y9w9XG1vP64bq4/rpurj6vs/VPX/7lYLH8+PTU/n56an4sFjx9gYGzYWvQ/gjqw1PUJTCAvNmwt+h9BHVjq+gQmkBcbthb9j6AOLHV9AhPIiw1bi/5HUAeWuj6BCeTFhq1F/yOoA0tdn8AE8mLD1qL/EdSBpa5PYAJ5sWFr0f8I6sBS1ycwgbzYsLXofwR1YKnrE5hAXmzYWvQ/gjqw1PUJTCAvNmwt+h9BHVjq+gQmkBcbthb9j6AOLHV9AhPIiw1b67P/k/vJ+urjasnoP64/rtcEJoEJ5EJghpuZ2au1v+m+MbPt7s9Bv/F++jxt3ObL8B8EJoEJDI3ADDMzs3dr+7Yys4W1YemC86bnzyEwE4wB5rcXAhOoC4EZxoXjw8Ht893tbz1/DqdkE4x00+qHwATqQmCGaax9hnnMavf1Pqdm6X/BCEygLmzY/tyzyI21p2IPhwvMeY+fRf8LRmACdWHD9ucC86tBYI4cgQnUhQ3bnwvMlwQ/i/4XjMAE6sKG7W9m+1Oyx6ysfX2zz5Wy9L9gBCZQFzbsMO4q2ceD2x9s/1aTPuh/wQhMoC5s2GFmtv/AgmPvw7zr+XPof8EITKAubNjhDj/px73/sm9YmtH/ohGYQF3YsLXof8EITKAubNha9L9gBCZQFzZsLfpfMAITqAsbthb9LxiBCdSFDVuL/heMwATqwoatRf8LRmACdWHD1qL/BSMwgbqwYWvR/4IRmEBd2LC16H/BCEygLmzYWvS/YAQmUBc2bC36XzACE6gLG7YW/S8YgQnUhQ1bi/4XjMAE6sKGrUX/C0ZgAnVhw9ai/wUjMIG6sGFr0f+CEZhAXdiwteh/wQhMoC5s2Gk8mNnG9r286fn36H/BCEygLmzY8W6s7d/WzF7MbOHxd+l/wQhMoC5s2PHm1vbvJeDv0v+CEZhAXdiw47nA9Hlm6Xz2f3I/WV99XC0Z5Yzrj+s1gQnUg8CMs7J9/9wIOiU7fZ42bvNllDcITGD8CMw4D2b2am3/VtaG5dzj7xOYIxjpH1b9EJhAXgRmPE7JVj6SPpo8EJhAXgRmvCSBafQfnghMIC827HgEJiQITCAvNux4BCYkCEwgLzbseAQmJAhMIC827HgEJiQITCAvNux4BCYkCEwgLzbseAQmJAhMIC827HgEJiQITCAvNmwt+o9gBCaQFxu2Fv1HMAITyIsNW4v+IxiBCeTFhq1F/xGMwATyYsPWov8IRmACebFha9F/BCMwgbzYsLXoP4IRmEBebNha9B/BCEwgLzZsLfqPYAQmkBcbthb9RzACE8iLDVuL/iMYgQnkxYatRf8RjMAE8mLD1qL/CEZgAnmxYWvRfwQjMIG82LC16D+CEZhAXmzYWvQfwQhMIC82bC36j2AEJpAXG7YW/UcwAhPIiw1bi/4jGIEJ5MWGrUX/EYzABPJiw9b67P+329v1z8ViyWD0Hk9PawITyIfADHdnZm+2799qd9tqN/r47P/3+bz53PwYDN9BYAKDIzDD3JnZ1tq+vZrZwsw2u9s2RmAyMo4BHt8AjiAww6ys7dmPg9vdM07vwOSULCN0pHtYAziHwPQ3s9OheHPma8fQfwAoBBu2v7m1/Vqc+DqBCQAjxIbt76vADLrox+g/AFw0Nmx/PMMEgAqxYftzr1O+nfkagQkAI8OGHcZdJTs/uD34Klmj/wBw0diwwxx7H+Z75zYCEwBGhg073OEn/bztbiMwAWCE2LDTcu/RfO35/fQfAArBhh3mVCgudl976Plz6D8AFIINO8yLtT17tzYkF7a/EOjd4+fQfwAoBBt2OHehj+vfZnfbzONn0H8AKER3w17v/szIN9ZGYAJAEbqBydAOAhMALhiBeTmDwASAC7ZkXNQAAAAAAAAAAAAAAAAAAAAAAAAAAAAAAAAAAAAAAAAAAAAAAAAAAAAAAAAAAAAAAAAAAAAAAAAAAAAAAAAAAAAAAAAAAAAAAAAAAAAAAAAAAAAAAAAAAAAX7v8ICe/iV9CnxQAAAABJRU5ErkJggg==">
            <a:extLst>
              <a:ext uri="{FF2B5EF4-FFF2-40B4-BE49-F238E27FC236}">
                <a16:creationId xmlns:a16="http://schemas.microsoft.com/office/drawing/2014/main" id="{0C1A43D2-3519-4049-AA11-ACFB4CD7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957" y="3429000"/>
            <a:ext cx="4381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a 7">
            <a:extLst>
              <a:ext uri="{FF2B5EF4-FFF2-40B4-BE49-F238E27FC236}">
                <a16:creationId xmlns:a16="http://schemas.microsoft.com/office/drawing/2014/main" id="{9724D776-21B8-49B3-B94A-E4B92164F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2871" y="1550194"/>
            <a:ext cx="1238250" cy="2019300"/>
          </a:xfrm>
          <a:prstGeom prst="rect">
            <a:avLst/>
          </a:prstGeom>
        </p:spPr>
      </p:pic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28FA700-DEAF-4BBA-B12D-17FEFDB1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307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2515ADEC-2F5B-47E7-95FC-64B1A0BFE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209285"/>
              </p:ext>
            </p:extLst>
          </p:nvPr>
        </p:nvGraphicFramePr>
        <p:xfrm>
          <a:off x="8258630" y="60960"/>
          <a:ext cx="3653388" cy="66507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4086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394894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604612"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</a:tbl>
          </a:graphicData>
        </a:graphic>
      </p:graphicFrame>
      <p:pic>
        <p:nvPicPr>
          <p:cNvPr id="10" name="Grafika 9">
            <a:extLst>
              <a:ext uri="{FF2B5EF4-FFF2-40B4-BE49-F238E27FC236}">
                <a16:creationId xmlns:a16="http://schemas.microsoft.com/office/drawing/2014/main" id="{D9AC814A-75F4-4EC7-9B72-7111E57D8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312" y="792941"/>
            <a:ext cx="214313" cy="376238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E08F38A7-8B88-493B-BF39-584A7B0CF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8314" y="1394618"/>
            <a:ext cx="214313" cy="376238"/>
          </a:xfrm>
          <a:prstGeom prst="rect">
            <a:avLst/>
          </a:pr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C3F0EF95-1FE7-470A-AE2D-5BFA00086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8313" y="1994853"/>
            <a:ext cx="214313" cy="376238"/>
          </a:xfrm>
          <a:prstGeom prst="rect">
            <a:avLst/>
          </a:pr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0B50175C-9C3A-423C-98C8-0B280D3DE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8313" y="2595088"/>
            <a:ext cx="214313" cy="376238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15AFB64B-7D5A-46F5-8CBC-3238589084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68312" y="3198207"/>
            <a:ext cx="214313" cy="37623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7E577CB3-75DB-468F-8A02-41889106E9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9603" y="3798442"/>
            <a:ext cx="214313" cy="376238"/>
          </a:xfrm>
          <a:prstGeom prst="rect">
            <a:avLst/>
          </a:pr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FAF530A5-99C9-448A-A47A-CB76DC4CC6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68311" y="4398677"/>
            <a:ext cx="214313" cy="376238"/>
          </a:xfrm>
          <a:prstGeom prst="rect">
            <a:avLst/>
          </a:prstGeom>
        </p:spPr>
      </p:pic>
      <p:pic>
        <p:nvPicPr>
          <p:cNvPr id="17" name="Grafika 16">
            <a:extLst>
              <a:ext uri="{FF2B5EF4-FFF2-40B4-BE49-F238E27FC236}">
                <a16:creationId xmlns:a16="http://schemas.microsoft.com/office/drawing/2014/main" id="{0FF7A392-132E-40EA-8899-D81BBD76E9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68311" y="4998912"/>
            <a:ext cx="214313" cy="376238"/>
          </a:xfrm>
          <a:prstGeom prst="rect">
            <a:avLst/>
          </a:prstGeom>
        </p:spPr>
      </p:pic>
      <p:pic>
        <p:nvPicPr>
          <p:cNvPr id="18" name="Grafika 17">
            <a:extLst>
              <a:ext uri="{FF2B5EF4-FFF2-40B4-BE49-F238E27FC236}">
                <a16:creationId xmlns:a16="http://schemas.microsoft.com/office/drawing/2014/main" id="{C6A101D6-91C5-43B5-9827-21B7307364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68311" y="5599147"/>
            <a:ext cx="214313" cy="376238"/>
          </a:xfrm>
          <a:prstGeom prst="rect">
            <a:avLst/>
          </a:prstGeom>
        </p:spPr>
      </p:pic>
      <p:pic>
        <p:nvPicPr>
          <p:cNvPr id="19" name="Grafika 18">
            <a:extLst>
              <a:ext uri="{FF2B5EF4-FFF2-40B4-BE49-F238E27FC236}">
                <a16:creationId xmlns:a16="http://schemas.microsoft.com/office/drawing/2014/main" id="{2C3B1E43-CBB0-4228-B076-93CE295C62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72938" y="6199382"/>
            <a:ext cx="214313" cy="376238"/>
          </a:xfrm>
          <a:prstGeom prst="rect">
            <a:avLst/>
          </a:prstGeom>
        </p:spPr>
      </p:pic>
      <p:sp>
        <p:nvSpPr>
          <p:cNvPr id="20" name="Tytuł 1">
            <a:extLst>
              <a:ext uri="{FF2B5EF4-FFF2-40B4-BE49-F238E27FC236}">
                <a16:creationId xmlns:a16="http://schemas.microsoft.com/office/drawing/2014/main" id="{552B30C1-DE32-4B86-83A1-28BCDD7A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65125"/>
            <a:ext cx="5567550" cy="1325563"/>
          </a:xfrm>
        </p:spPr>
        <p:txBody>
          <a:bodyPr/>
          <a:lstStyle/>
          <a:p>
            <a:r>
              <a:rPr lang="en-US" noProof="0" dirty="0"/>
              <a:t>7 segment LED d</a:t>
            </a:r>
            <a:r>
              <a:rPr lang="pl-PL" noProof="0" dirty="0" err="1"/>
              <a:t>river</a:t>
            </a:r>
            <a:r>
              <a:rPr lang="en-US" noProof="0" dirty="0"/>
              <a:t> </a:t>
            </a:r>
          </a:p>
        </p:txBody>
      </p:sp>
      <p:graphicFrame>
        <p:nvGraphicFramePr>
          <p:cNvPr id="22" name="Tabela 4">
            <a:extLst>
              <a:ext uri="{FF2B5EF4-FFF2-40B4-BE49-F238E27FC236}">
                <a16:creationId xmlns:a16="http://schemas.microsoft.com/office/drawing/2014/main" id="{8CDA25D7-E0A3-4B58-9BAE-94ADD35CF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236832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sp>
        <p:nvSpPr>
          <p:cNvPr id="23" name="Prostokąt 22">
            <a:extLst>
              <a:ext uri="{FF2B5EF4-FFF2-40B4-BE49-F238E27FC236}">
                <a16:creationId xmlns:a16="http://schemas.microsoft.com/office/drawing/2014/main" id="{1FBF59B1-A6CC-4641-892D-B28CD5716C7E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875F99FC-75DA-40AD-AD34-9CAA93C3C7AC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F06702C8-74B5-4F33-88F1-2293B16AF142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E87395E9-4C0D-4548-AE2E-7CEDB4044136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F8B21776-2D55-482D-8157-250B54AEDA1D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E212CB8F-A72D-49A9-BED0-AC5C87A766C6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189AC850-08C9-49C9-9A06-576D210C2A4B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321097EB-DC7A-4AFA-8819-566E5EB09707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916D0A5D-3A1B-4806-8709-FEC6CCAB87B4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283830F8-2B07-481A-896E-46F15A119CE5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D3DD25EB-B1D9-43A8-95A1-A72A8CE0BD2D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5A98F46D-40D4-4F75-B4C7-32F0E8691CD2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AB4F8E3F-B338-427A-9522-5DCA6B845373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FA43D9F0-D06F-444C-915E-B6B29CA1F192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6E9B938E-A010-41BA-BBA0-C751B58BB2B3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AAD1C1AC-FCD3-4142-BF01-5C7E2FBD1328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p:sp>
        <p:nvSpPr>
          <p:cNvPr id="39" name="Prostokąt: zaokrąglone rogi 38">
            <a:extLst>
              <a:ext uri="{FF2B5EF4-FFF2-40B4-BE49-F238E27FC236}">
                <a16:creationId xmlns:a16="http://schemas.microsoft.com/office/drawing/2014/main" id="{A0CAA640-2662-4785-9106-02A5B3CB2E01}"/>
              </a:ext>
            </a:extLst>
          </p:cNvPr>
          <p:cNvSpPr/>
          <p:nvPr/>
        </p:nvSpPr>
        <p:spPr>
          <a:xfrm>
            <a:off x="2037829" y="4199656"/>
            <a:ext cx="3486671" cy="124114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Prostokąt: zaokrąglone rogi 39">
            <a:extLst>
              <a:ext uri="{FF2B5EF4-FFF2-40B4-BE49-F238E27FC236}">
                <a16:creationId xmlns:a16="http://schemas.microsoft.com/office/drawing/2014/main" id="{E39C52C3-361E-4827-9EEF-0455A423EB3B}"/>
              </a:ext>
            </a:extLst>
          </p:cNvPr>
          <p:cNvSpPr/>
          <p:nvPr/>
        </p:nvSpPr>
        <p:spPr>
          <a:xfrm>
            <a:off x="3934785" y="2569496"/>
            <a:ext cx="1468903" cy="302965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EEEF556A-CAAD-4BE4-A2EE-D81BF0A4441B}"/>
                  </a:ext>
                </a:extLst>
              </p:cNvPr>
              <p:cNvSpPr txBox="1"/>
              <p:nvPr/>
            </p:nvSpPr>
            <p:spPr>
              <a:xfrm>
                <a:off x="1030978" y="6067468"/>
                <a:ext cx="35004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EEEF556A-CAAD-4BE4-A2EE-D81BF0A44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8" y="6067468"/>
                <a:ext cx="3500445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Prostokąt 49">
            <a:extLst>
              <a:ext uri="{FF2B5EF4-FFF2-40B4-BE49-F238E27FC236}">
                <a16:creationId xmlns:a16="http://schemas.microsoft.com/office/drawing/2014/main" id="{3CB5F6E6-3E7D-4D84-A1AE-202DD0216B6C}"/>
              </a:ext>
            </a:extLst>
          </p:cNvPr>
          <p:cNvSpPr/>
          <p:nvPr/>
        </p:nvSpPr>
        <p:spPr>
          <a:xfrm>
            <a:off x="2042410" y="5914776"/>
            <a:ext cx="614527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Prostokąt: zaokrąglone rogi 50">
            <a:extLst>
              <a:ext uri="{FF2B5EF4-FFF2-40B4-BE49-F238E27FC236}">
                <a16:creationId xmlns:a16="http://schemas.microsoft.com/office/drawing/2014/main" id="{C9F531F2-F4DE-4046-A46A-4090BEA6D4A7}"/>
              </a:ext>
            </a:extLst>
          </p:cNvPr>
          <p:cNvSpPr/>
          <p:nvPr/>
        </p:nvSpPr>
        <p:spPr>
          <a:xfrm>
            <a:off x="3027523" y="3435823"/>
            <a:ext cx="1389518" cy="124114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3"/>
              </a:solidFill>
            </a:endParaRPr>
          </a:p>
        </p:txBody>
      </p:sp>
      <p:sp>
        <p:nvSpPr>
          <p:cNvPr id="52" name="Łuk 51">
            <a:extLst>
              <a:ext uri="{FF2B5EF4-FFF2-40B4-BE49-F238E27FC236}">
                <a16:creationId xmlns:a16="http://schemas.microsoft.com/office/drawing/2014/main" id="{B5B0A280-F3B3-4379-ADC2-005335D9481D}"/>
              </a:ext>
            </a:extLst>
          </p:cNvPr>
          <p:cNvSpPr/>
          <p:nvPr/>
        </p:nvSpPr>
        <p:spPr>
          <a:xfrm>
            <a:off x="1461664" y="4960788"/>
            <a:ext cx="1104900" cy="953988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3" name="Łuk 52">
            <a:extLst>
              <a:ext uri="{FF2B5EF4-FFF2-40B4-BE49-F238E27FC236}">
                <a16:creationId xmlns:a16="http://schemas.microsoft.com/office/drawing/2014/main" id="{2D19BD74-7515-44CE-922C-145E6C332B09}"/>
              </a:ext>
            </a:extLst>
          </p:cNvPr>
          <p:cNvSpPr/>
          <p:nvPr/>
        </p:nvSpPr>
        <p:spPr>
          <a:xfrm flipH="1">
            <a:off x="4851238" y="4960788"/>
            <a:ext cx="1104900" cy="953988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4" name="Łuk 53">
            <a:extLst>
              <a:ext uri="{FF2B5EF4-FFF2-40B4-BE49-F238E27FC236}">
                <a16:creationId xmlns:a16="http://schemas.microsoft.com/office/drawing/2014/main" id="{A857DCAC-67AC-423C-92F3-4E92B581DF08}"/>
              </a:ext>
            </a:extLst>
          </p:cNvPr>
          <p:cNvSpPr/>
          <p:nvPr/>
        </p:nvSpPr>
        <p:spPr>
          <a:xfrm rot="16200000" flipH="1">
            <a:off x="4787055" y="2146873"/>
            <a:ext cx="1104900" cy="953988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5" name="Łuk 54">
            <a:extLst>
              <a:ext uri="{FF2B5EF4-FFF2-40B4-BE49-F238E27FC236}">
                <a16:creationId xmlns:a16="http://schemas.microsoft.com/office/drawing/2014/main" id="{95ABB9F1-7DB8-4D64-BC6B-8B13C31F0DA7}"/>
              </a:ext>
            </a:extLst>
          </p:cNvPr>
          <p:cNvSpPr/>
          <p:nvPr/>
        </p:nvSpPr>
        <p:spPr>
          <a:xfrm rot="5400000">
            <a:off x="1551047" y="2094844"/>
            <a:ext cx="1104900" cy="953988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0C77C574-9A7E-4C92-8F2C-F2A621B70E4E}"/>
              </a:ext>
            </a:extLst>
          </p:cNvPr>
          <p:cNvSpPr/>
          <p:nvPr/>
        </p:nvSpPr>
        <p:spPr>
          <a:xfrm>
            <a:off x="2708382" y="5914776"/>
            <a:ext cx="86500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770D5EA5-5796-4FEF-B282-2F9641096E5E}"/>
              </a:ext>
            </a:extLst>
          </p:cNvPr>
          <p:cNvSpPr/>
          <p:nvPr/>
        </p:nvSpPr>
        <p:spPr>
          <a:xfrm>
            <a:off x="3624835" y="5914776"/>
            <a:ext cx="86500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094E2869-6B2F-46F4-A3F6-39A2EFF8F45A}"/>
              </a:ext>
            </a:extLst>
          </p:cNvPr>
          <p:cNvSpPr/>
          <p:nvPr/>
        </p:nvSpPr>
        <p:spPr>
          <a:xfrm>
            <a:off x="1665564" y="5956339"/>
            <a:ext cx="372265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8A5A9686-4339-44B6-BB3D-C43817E859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20000" y="360000"/>
            <a:ext cx="1657350" cy="2771775"/>
          </a:xfrm>
          <a:prstGeom prst="rect">
            <a:avLst/>
          </a:prstGeom>
        </p:spPr>
      </p:pic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BCC64A00-30F3-4D34-B3A1-FB29D1F8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137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71E46A-5571-41EB-9FEF-37507B14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77"/>
            <a:ext cx="10515600" cy="1325563"/>
          </a:xfrm>
        </p:spPr>
        <p:txBody>
          <a:bodyPr/>
          <a:lstStyle/>
          <a:p>
            <a:r>
              <a:rPr lang="en-US" noProof="0" dirty="0"/>
              <a:t>The idea of the Binary 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49F8489C-47E5-4AFD-AE7B-8971AAF23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934641"/>
                  </p:ext>
                </p:extLst>
              </p:nvPr>
            </p:nvGraphicFramePr>
            <p:xfrm>
              <a:off x="6498622" y="2156097"/>
              <a:ext cx="5184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400">
                      <a:extLst>
                        <a:ext uri="{9D8B030D-6E8A-4147-A177-3AD203B41FA5}">
                          <a16:colId xmlns:a16="http://schemas.microsoft.com/office/drawing/2014/main" val="4207441977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1804318137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203101840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07575709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3512629224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51494141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2691536502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064954790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3572232492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12859685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839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440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04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24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49F8489C-47E5-4AFD-AE7B-8971AAF23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934641"/>
                  </p:ext>
                </p:extLst>
              </p:nvPr>
            </p:nvGraphicFramePr>
            <p:xfrm>
              <a:off x="6498622" y="2156097"/>
              <a:ext cx="5184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400">
                      <a:extLst>
                        <a:ext uri="{9D8B030D-6E8A-4147-A177-3AD203B41FA5}">
                          <a16:colId xmlns:a16="http://schemas.microsoft.com/office/drawing/2014/main" val="4207441977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1804318137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203101840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07575709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3512629224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51494141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2691536502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064954790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3572232492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128596853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r="-804706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r="-704706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r="-604706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5349" r="-497674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1176" r="-403529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1176" r="-303529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1176" r="-203529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01176" r="-103529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83962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98837" r="-704706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98837" r="-604706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5349" t="-98837" r="-497674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1176" t="-98837" r="-403529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1176" t="-98837" r="-303529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1176" t="-98837" r="-203529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01176" t="-98837" r="-103529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1176" t="-98837" r="-3529" b="-197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44067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1176" r="-9047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201176" r="-7047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1176" r="-6047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5349" t="-201176" r="-49767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1176" t="-201176" r="-40352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1176" t="-201176" r="-30352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1176" t="-201176" r="-20352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01176" t="-201176" r="-10352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1176" t="-201176" r="-352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0419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01176" r="-8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01176" r="-7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1176" r="-6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5349" t="-301176" r="-4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1176" t="-301176" r="-4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1176" t="-301176" r="-3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1176" t="-301176" r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01176" t="-301176" r="-1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1176" t="-301176" r="-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2491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a 7">
                <a:extLst>
                  <a:ext uri="{FF2B5EF4-FFF2-40B4-BE49-F238E27FC236}">
                    <a16:creationId xmlns:a16="http://schemas.microsoft.com/office/drawing/2014/main" id="{172C713C-AC13-495F-9432-7C3B8829D3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7530594"/>
                  </p:ext>
                </p:extLst>
              </p:nvPr>
            </p:nvGraphicFramePr>
            <p:xfrm>
              <a:off x="186500" y="2156097"/>
              <a:ext cx="2078088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2696">
                      <a:extLst>
                        <a:ext uri="{9D8B030D-6E8A-4147-A177-3AD203B41FA5}">
                          <a16:colId xmlns:a16="http://schemas.microsoft.com/office/drawing/2014/main" val="3167302021"/>
                        </a:ext>
                      </a:extLst>
                    </a:gridCol>
                    <a:gridCol w="692696">
                      <a:extLst>
                        <a:ext uri="{9D8B030D-6E8A-4147-A177-3AD203B41FA5}">
                          <a16:colId xmlns:a16="http://schemas.microsoft.com/office/drawing/2014/main" val="3558375438"/>
                        </a:ext>
                      </a:extLst>
                    </a:gridCol>
                    <a:gridCol w="692696">
                      <a:extLst>
                        <a:ext uri="{9D8B030D-6E8A-4147-A177-3AD203B41FA5}">
                          <a16:colId xmlns:a16="http://schemas.microsoft.com/office/drawing/2014/main" val="4044966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17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4858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5932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7436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a 7">
                <a:extLst>
                  <a:ext uri="{FF2B5EF4-FFF2-40B4-BE49-F238E27FC236}">
                    <a16:creationId xmlns:a16="http://schemas.microsoft.com/office/drawing/2014/main" id="{172C713C-AC13-495F-9432-7C3B8829D3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7530594"/>
                  </p:ext>
                </p:extLst>
              </p:nvPr>
            </p:nvGraphicFramePr>
            <p:xfrm>
              <a:off x="186500" y="2156097"/>
              <a:ext cx="2078088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2696">
                      <a:extLst>
                        <a:ext uri="{9D8B030D-6E8A-4147-A177-3AD203B41FA5}">
                          <a16:colId xmlns:a16="http://schemas.microsoft.com/office/drawing/2014/main" val="3167302021"/>
                        </a:ext>
                      </a:extLst>
                    </a:gridCol>
                    <a:gridCol w="692696">
                      <a:extLst>
                        <a:ext uri="{9D8B030D-6E8A-4147-A177-3AD203B41FA5}">
                          <a16:colId xmlns:a16="http://schemas.microsoft.com/office/drawing/2014/main" val="3558375438"/>
                        </a:ext>
                      </a:extLst>
                    </a:gridCol>
                    <a:gridCol w="692696">
                      <a:extLst>
                        <a:ext uri="{9D8B030D-6E8A-4147-A177-3AD203B41FA5}">
                          <a16:colId xmlns:a16="http://schemas.microsoft.com/office/drawing/2014/main" val="40449669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102632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1759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98837" r="-2632" b="-197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485867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176" r="-20263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01176" r="-263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593268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1176" r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301176" r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74366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F857FCA4-B7AB-41D1-970C-84840BC4AD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0205220"/>
                  </p:ext>
                </p:extLst>
              </p:nvPr>
            </p:nvGraphicFramePr>
            <p:xfrm>
              <a:off x="3159849" y="2156097"/>
              <a:ext cx="2078088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2696">
                      <a:extLst>
                        <a:ext uri="{9D8B030D-6E8A-4147-A177-3AD203B41FA5}">
                          <a16:colId xmlns:a16="http://schemas.microsoft.com/office/drawing/2014/main" val="3167302021"/>
                        </a:ext>
                      </a:extLst>
                    </a:gridCol>
                    <a:gridCol w="692696">
                      <a:extLst>
                        <a:ext uri="{9D8B030D-6E8A-4147-A177-3AD203B41FA5}">
                          <a16:colId xmlns:a16="http://schemas.microsoft.com/office/drawing/2014/main" val="3558375438"/>
                        </a:ext>
                      </a:extLst>
                    </a:gridCol>
                    <a:gridCol w="692696">
                      <a:extLst>
                        <a:ext uri="{9D8B030D-6E8A-4147-A177-3AD203B41FA5}">
                          <a16:colId xmlns:a16="http://schemas.microsoft.com/office/drawing/2014/main" val="4044966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l-PL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17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4858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5932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7436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F857FCA4-B7AB-41D1-970C-84840BC4AD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0205220"/>
                  </p:ext>
                </p:extLst>
              </p:nvPr>
            </p:nvGraphicFramePr>
            <p:xfrm>
              <a:off x="3159849" y="2156097"/>
              <a:ext cx="2078088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2696">
                      <a:extLst>
                        <a:ext uri="{9D8B030D-6E8A-4147-A177-3AD203B41FA5}">
                          <a16:colId xmlns:a16="http://schemas.microsoft.com/office/drawing/2014/main" val="3167302021"/>
                        </a:ext>
                      </a:extLst>
                    </a:gridCol>
                    <a:gridCol w="692696">
                      <a:extLst>
                        <a:ext uri="{9D8B030D-6E8A-4147-A177-3AD203B41FA5}">
                          <a16:colId xmlns:a16="http://schemas.microsoft.com/office/drawing/2014/main" val="3558375438"/>
                        </a:ext>
                      </a:extLst>
                    </a:gridCol>
                    <a:gridCol w="692696">
                      <a:extLst>
                        <a:ext uri="{9D8B030D-6E8A-4147-A177-3AD203B41FA5}">
                          <a16:colId xmlns:a16="http://schemas.microsoft.com/office/drawing/2014/main" val="40449669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pl-PL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102632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r="-2632" b="-3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1759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98837" r="-2632" b="-197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485867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1176" r="-20263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201176" r="-263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593268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301176" r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301176" r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74366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Prostokąt 51">
            <a:extLst>
              <a:ext uri="{FF2B5EF4-FFF2-40B4-BE49-F238E27FC236}">
                <a16:creationId xmlns:a16="http://schemas.microsoft.com/office/drawing/2014/main" id="{42080ABD-8917-4806-A1F1-29E970872BBF}"/>
              </a:ext>
            </a:extLst>
          </p:cNvPr>
          <p:cNvSpPr/>
          <p:nvPr/>
        </p:nvSpPr>
        <p:spPr>
          <a:xfrm>
            <a:off x="527422" y="1054764"/>
            <a:ext cx="178606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Half adder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sum of 2 bits</a:t>
            </a:r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1CFAD80C-5C7B-4C28-8345-F45D35D0E8EA}"/>
              </a:ext>
            </a:extLst>
          </p:cNvPr>
          <p:cNvSpPr/>
          <p:nvPr/>
        </p:nvSpPr>
        <p:spPr>
          <a:xfrm>
            <a:off x="3374843" y="1099282"/>
            <a:ext cx="178606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Full adder</a:t>
            </a:r>
          </a:p>
          <a:p>
            <a:pPr algn="ctr"/>
            <a:r>
              <a:rPr lang="en-US" sz="2400" dirty="0">
                <a:solidFill>
                  <a:schemeClr val="accent4"/>
                </a:solidFill>
              </a:rPr>
              <a:t>sum of 3 bits</a:t>
            </a:r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B740DC7C-470D-41C4-B3B5-4DD95B2537FC}"/>
              </a:ext>
            </a:extLst>
          </p:cNvPr>
          <p:cNvSpPr/>
          <p:nvPr/>
        </p:nvSpPr>
        <p:spPr>
          <a:xfrm>
            <a:off x="8466713" y="1100067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8-bit adder</a:t>
            </a:r>
          </a:p>
        </p:txBody>
      </p:sp>
      <p:grpSp>
        <p:nvGrpSpPr>
          <p:cNvPr id="126" name="Grupa 125">
            <a:extLst>
              <a:ext uri="{FF2B5EF4-FFF2-40B4-BE49-F238E27FC236}">
                <a16:creationId xmlns:a16="http://schemas.microsoft.com/office/drawing/2014/main" id="{48AEB472-1AED-4A36-B967-2E094B20F07B}"/>
              </a:ext>
            </a:extLst>
          </p:cNvPr>
          <p:cNvGrpSpPr/>
          <p:nvPr/>
        </p:nvGrpSpPr>
        <p:grpSpPr>
          <a:xfrm>
            <a:off x="290035" y="4506151"/>
            <a:ext cx="1754116" cy="2203525"/>
            <a:chOff x="691112" y="2210021"/>
            <a:chExt cx="1754116" cy="2203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Prostokąt 21">
                  <a:extLst>
                    <a:ext uri="{FF2B5EF4-FFF2-40B4-BE49-F238E27FC236}">
                      <a16:creationId xmlns:a16="http://schemas.microsoft.com/office/drawing/2014/main" id="{643EB7D0-29D6-4A14-B69E-10D1E988EE1E}"/>
                    </a:ext>
                  </a:extLst>
                </p:cNvPr>
                <p:cNvSpPr/>
                <p:nvPr/>
              </p:nvSpPr>
              <p:spPr>
                <a:xfrm>
                  <a:off x="1969650" y="2210021"/>
                  <a:ext cx="4755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22" name="Prostokąt 21">
                  <a:extLst>
                    <a:ext uri="{FF2B5EF4-FFF2-40B4-BE49-F238E27FC236}">
                      <a16:creationId xmlns:a16="http://schemas.microsoft.com/office/drawing/2014/main" id="{643EB7D0-29D6-4A14-B69E-10D1E988E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650" y="2210021"/>
                  <a:ext cx="4755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Prostokąt 22">
                  <a:extLst>
                    <a:ext uri="{FF2B5EF4-FFF2-40B4-BE49-F238E27FC236}">
                      <a16:creationId xmlns:a16="http://schemas.microsoft.com/office/drawing/2014/main" id="{881F8C74-37D4-4003-AF4D-CA409CC73B6B}"/>
                    </a:ext>
                  </a:extLst>
                </p:cNvPr>
                <p:cNvSpPr/>
                <p:nvPr/>
              </p:nvSpPr>
              <p:spPr>
                <a:xfrm>
                  <a:off x="1334033" y="2210652"/>
                  <a:ext cx="46827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23" name="Prostokąt 22">
                  <a:extLst>
                    <a:ext uri="{FF2B5EF4-FFF2-40B4-BE49-F238E27FC236}">
                      <a16:creationId xmlns:a16="http://schemas.microsoft.com/office/drawing/2014/main" id="{881F8C74-37D4-4003-AF4D-CA409CC73B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4033" y="2210652"/>
                  <a:ext cx="46827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Prostokąt 23">
                  <a:extLst>
                    <a:ext uri="{FF2B5EF4-FFF2-40B4-BE49-F238E27FC236}">
                      <a16:creationId xmlns:a16="http://schemas.microsoft.com/office/drawing/2014/main" id="{CE54AF41-700F-41BC-A076-97B50B2EEB27}"/>
                    </a:ext>
                  </a:extLst>
                </p:cNvPr>
                <p:cNvSpPr/>
                <p:nvPr/>
              </p:nvSpPr>
              <p:spPr>
                <a:xfrm>
                  <a:off x="691112" y="2780587"/>
                  <a:ext cx="8838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24" name="Prostokąt 23">
                  <a:extLst>
                    <a:ext uri="{FF2B5EF4-FFF2-40B4-BE49-F238E27FC236}">
                      <a16:creationId xmlns:a16="http://schemas.microsoft.com/office/drawing/2014/main" id="{CE54AF41-700F-41BC-A076-97B50B2EE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12" y="2780587"/>
                  <a:ext cx="88389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Łącznik prosty ze strzałką 43">
              <a:extLst>
                <a:ext uri="{FF2B5EF4-FFF2-40B4-BE49-F238E27FC236}">
                  <a16:creationId xmlns:a16="http://schemas.microsoft.com/office/drawing/2014/main" id="{2755D3A4-AEA2-4362-B5C0-F568DB73B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510" y="3346702"/>
              <a:ext cx="769535" cy="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Łącznik prosty ze strzałką 47">
              <a:extLst>
                <a:ext uri="{FF2B5EF4-FFF2-40B4-BE49-F238E27FC236}">
                  <a16:creationId xmlns:a16="http://schemas.microsoft.com/office/drawing/2014/main" id="{27992204-78B5-41C8-B30D-C1A587EE41F5}"/>
                </a:ext>
              </a:extLst>
            </p:cNvPr>
            <p:cNvCxnSpPr>
              <a:cxnSpLocks/>
            </p:cNvCxnSpPr>
            <p:nvPr/>
          </p:nvCxnSpPr>
          <p:spPr>
            <a:xfrm>
              <a:off x="1568168" y="2622021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Prostokąt 48">
                  <a:extLst>
                    <a:ext uri="{FF2B5EF4-FFF2-40B4-BE49-F238E27FC236}">
                      <a16:creationId xmlns:a16="http://schemas.microsoft.com/office/drawing/2014/main" id="{21096F06-06A6-4E1C-85D3-AE500CEF92E3}"/>
                    </a:ext>
                  </a:extLst>
                </p:cNvPr>
                <p:cNvSpPr/>
                <p:nvPr/>
              </p:nvSpPr>
              <p:spPr>
                <a:xfrm>
                  <a:off x="1641855" y="3890326"/>
                  <a:ext cx="4729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49" name="Prostokąt 48">
                  <a:extLst>
                    <a:ext uri="{FF2B5EF4-FFF2-40B4-BE49-F238E27FC236}">
                      <a16:creationId xmlns:a16="http://schemas.microsoft.com/office/drawing/2014/main" id="{21096F06-06A6-4E1C-85D3-AE500CEF9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1855" y="3890326"/>
                  <a:ext cx="47295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Łącznik prosty ze strzałką 52">
              <a:extLst>
                <a:ext uri="{FF2B5EF4-FFF2-40B4-BE49-F238E27FC236}">
                  <a16:creationId xmlns:a16="http://schemas.microsoft.com/office/drawing/2014/main" id="{0F8D4C5A-575E-40F9-A248-BAAB09E9A2F2}"/>
                </a:ext>
              </a:extLst>
            </p:cNvPr>
            <p:cNvCxnSpPr>
              <a:cxnSpLocks/>
            </p:cNvCxnSpPr>
            <p:nvPr/>
          </p:nvCxnSpPr>
          <p:spPr>
            <a:xfrm>
              <a:off x="2209004" y="2622021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Łącznik prosty ze strzałką 53">
              <a:extLst>
                <a:ext uri="{FF2B5EF4-FFF2-40B4-BE49-F238E27FC236}">
                  <a16:creationId xmlns:a16="http://schemas.microsoft.com/office/drawing/2014/main" id="{9773836B-915A-451D-AA58-61C964D0E92C}"/>
                </a:ext>
              </a:extLst>
            </p:cNvPr>
            <p:cNvCxnSpPr>
              <a:cxnSpLocks/>
            </p:cNvCxnSpPr>
            <p:nvPr/>
          </p:nvCxnSpPr>
          <p:spPr>
            <a:xfrm>
              <a:off x="1885990" y="3727403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F5FB83A8-0880-4712-AF7B-0A85E780A4E9}"/>
                </a:ext>
              </a:extLst>
            </p:cNvPr>
            <p:cNvSpPr/>
            <p:nvPr/>
          </p:nvSpPr>
          <p:spPr>
            <a:xfrm>
              <a:off x="1470044" y="2966001"/>
              <a:ext cx="831892" cy="76140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25" name="Grupa 124">
            <a:extLst>
              <a:ext uri="{FF2B5EF4-FFF2-40B4-BE49-F238E27FC236}">
                <a16:creationId xmlns:a16="http://schemas.microsoft.com/office/drawing/2014/main" id="{2A9198D0-F49E-4029-83F5-B30BCEF47F5C}"/>
              </a:ext>
            </a:extLst>
          </p:cNvPr>
          <p:cNvGrpSpPr/>
          <p:nvPr/>
        </p:nvGrpSpPr>
        <p:grpSpPr>
          <a:xfrm>
            <a:off x="3150451" y="4500205"/>
            <a:ext cx="2396770" cy="2203525"/>
            <a:chOff x="3513421" y="2329245"/>
            <a:chExt cx="2396770" cy="2203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Prostokąt 72">
                  <a:extLst>
                    <a:ext uri="{FF2B5EF4-FFF2-40B4-BE49-F238E27FC236}">
                      <a16:creationId xmlns:a16="http://schemas.microsoft.com/office/drawing/2014/main" id="{1AF4223C-95C4-4EA3-AC42-D00641631CB4}"/>
                    </a:ext>
                  </a:extLst>
                </p:cNvPr>
                <p:cNvSpPr/>
                <p:nvPr/>
              </p:nvSpPr>
              <p:spPr>
                <a:xfrm>
                  <a:off x="4791959" y="2329245"/>
                  <a:ext cx="4755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73" name="Prostokąt 72">
                  <a:extLst>
                    <a:ext uri="{FF2B5EF4-FFF2-40B4-BE49-F238E27FC236}">
                      <a16:creationId xmlns:a16="http://schemas.microsoft.com/office/drawing/2014/main" id="{1AF4223C-95C4-4EA3-AC42-D00641631C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959" y="2329245"/>
                  <a:ext cx="475578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Prostokąt 73">
                  <a:extLst>
                    <a:ext uri="{FF2B5EF4-FFF2-40B4-BE49-F238E27FC236}">
                      <a16:creationId xmlns:a16="http://schemas.microsoft.com/office/drawing/2014/main" id="{079D255F-0668-4A37-B2DC-69C31B5D2C5B}"/>
                    </a:ext>
                  </a:extLst>
                </p:cNvPr>
                <p:cNvSpPr/>
                <p:nvPr/>
              </p:nvSpPr>
              <p:spPr>
                <a:xfrm>
                  <a:off x="4156342" y="2329876"/>
                  <a:ext cx="46827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74" name="Prostokąt 73">
                  <a:extLst>
                    <a:ext uri="{FF2B5EF4-FFF2-40B4-BE49-F238E27FC236}">
                      <a16:creationId xmlns:a16="http://schemas.microsoft.com/office/drawing/2014/main" id="{079D255F-0668-4A37-B2DC-69C31B5D2C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342" y="2329876"/>
                  <a:ext cx="46827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Prostokąt 74">
                  <a:extLst>
                    <a:ext uri="{FF2B5EF4-FFF2-40B4-BE49-F238E27FC236}">
                      <a16:creationId xmlns:a16="http://schemas.microsoft.com/office/drawing/2014/main" id="{1FCA142E-B5E7-45F1-B410-E06536871A3F}"/>
                    </a:ext>
                  </a:extLst>
                </p:cNvPr>
                <p:cNvSpPr/>
                <p:nvPr/>
              </p:nvSpPr>
              <p:spPr>
                <a:xfrm>
                  <a:off x="3513421" y="2899811"/>
                  <a:ext cx="8838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75" name="Prostokąt 74">
                  <a:extLst>
                    <a:ext uri="{FF2B5EF4-FFF2-40B4-BE49-F238E27FC236}">
                      <a16:creationId xmlns:a16="http://schemas.microsoft.com/office/drawing/2014/main" id="{1FCA142E-B5E7-45F1-B410-E06536871A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3421" y="2899811"/>
                  <a:ext cx="88389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Łącznik prosty ze strzałką 75">
              <a:extLst>
                <a:ext uri="{FF2B5EF4-FFF2-40B4-BE49-F238E27FC236}">
                  <a16:creationId xmlns:a16="http://schemas.microsoft.com/office/drawing/2014/main" id="{E26284AC-B65E-4DAA-B1AF-09F58716CC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2819" y="3465926"/>
              <a:ext cx="769535" cy="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Łącznik prosty ze strzałką 76">
              <a:extLst>
                <a:ext uri="{FF2B5EF4-FFF2-40B4-BE49-F238E27FC236}">
                  <a16:creationId xmlns:a16="http://schemas.microsoft.com/office/drawing/2014/main" id="{83353E37-858F-454B-8064-F137BA54EE29}"/>
                </a:ext>
              </a:extLst>
            </p:cNvPr>
            <p:cNvCxnSpPr>
              <a:cxnSpLocks/>
            </p:cNvCxnSpPr>
            <p:nvPr/>
          </p:nvCxnSpPr>
          <p:spPr>
            <a:xfrm>
              <a:off x="4390477" y="2741245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Prostokąt 77">
                  <a:extLst>
                    <a:ext uri="{FF2B5EF4-FFF2-40B4-BE49-F238E27FC236}">
                      <a16:creationId xmlns:a16="http://schemas.microsoft.com/office/drawing/2014/main" id="{070A700F-9A05-41D8-ADC0-990954B1CFB5}"/>
                    </a:ext>
                  </a:extLst>
                </p:cNvPr>
                <p:cNvSpPr/>
                <p:nvPr/>
              </p:nvSpPr>
              <p:spPr>
                <a:xfrm>
                  <a:off x="4464164" y="4009550"/>
                  <a:ext cx="4729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78" name="Prostokąt 77">
                  <a:extLst>
                    <a:ext uri="{FF2B5EF4-FFF2-40B4-BE49-F238E27FC236}">
                      <a16:creationId xmlns:a16="http://schemas.microsoft.com/office/drawing/2014/main" id="{070A700F-9A05-41D8-ADC0-990954B1CF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164" y="4009550"/>
                  <a:ext cx="47295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Łącznik prosty ze strzałką 78">
              <a:extLst>
                <a:ext uri="{FF2B5EF4-FFF2-40B4-BE49-F238E27FC236}">
                  <a16:creationId xmlns:a16="http://schemas.microsoft.com/office/drawing/2014/main" id="{447DFC5A-547E-4588-97B3-252D0777882D}"/>
                </a:ext>
              </a:extLst>
            </p:cNvPr>
            <p:cNvCxnSpPr>
              <a:cxnSpLocks/>
            </p:cNvCxnSpPr>
            <p:nvPr/>
          </p:nvCxnSpPr>
          <p:spPr>
            <a:xfrm>
              <a:off x="5031313" y="2741245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Łącznik prosty ze strzałką 79">
              <a:extLst>
                <a:ext uri="{FF2B5EF4-FFF2-40B4-BE49-F238E27FC236}">
                  <a16:creationId xmlns:a16="http://schemas.microsoft.com/office/drawing/2014/main" id="{1120480B-AD06-4175-B104-7A8DA8E5E12C}"/>
                </a:ext>
              </a:extLst>
            </p:cNvPr>
            <p:cNvCxnSpPr>
              <a:cxnSpLocks/>
            </p:cNvCxnSpPr>
            <p:nvPr/>
          </p:nvCxnSpPr>
          <p:spPr>
            <a:xfrm>
              <a:off x="4708299" y="3846627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Łącznik prosty ze strzałką 80">
              <a:extLst>
                <a:ext uri="{FF2B5EF4-FFF2-40B4-BE49-F238E27FC236}">
                  <a16:creationId xmlns:a16="http://schemas.microsoft.com/office/drawing/2014/main" id="{D6976B92-7A41-4C6E-AA96-7C2FAA899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0656" y="3423031"/>
              <a:ext cx="769535" cy="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Prostokąt 70">
                  <a:extLst>
                    <a:ext uri="{FF2B5EF4-FFF2-40B4-BE49-F238E27FC236}">
                      <a16:creationId xmlns:a16="http://schemas.microsoft.com/office/drawing/2014/main" id="{6D4D1042-03F8-4E7A-AF24-6CDF3DF0900A}"/>
                    </a:ext>
                  </a:extLst>
                </p:cNvPr>
                <p:cNvSpPr/>
                <p:nvPr/>
              </p:nvSpPr>
              <p:spPr>
                <a:xfrm>
                  <a:off x="5358380" y="2936438"/>
                  <a:ext cx="44294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71" name="Prostokąt 70">
                  <a:extLst>
                    <a:ext uri="{FF2B5EF4-FFF2-40B4-BE49-F238E27FC236}">
                      <a16:creationId xmlns:a16="http://schemas.microsoft.com/office/drawing/2014/main" id="{6D4D1042-03F8-4E7A-AF24-6CDF3DF090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380" y="2936438"/>
                  <a:ext cx="442942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Prostokąt 71">
              <a:extLst>
                <a:ext uri="{FF2B5EF4-FFF2-40B4-BE49-F238E27FC236}">
                  <a16:creationId xmlns:a16="http://schemas.microsoft.com/office/drawing/2014/main" id="{9CD266C0-5253-43CF-98A3-1FA092A9D65C}"/>
                </a:ext>
              </a:extLst>
            </p:cNvPr>
            <p:cNvSpPr/>
            <p:nvPr/>
          </p:nvSpPr>
          <p:spPr>
            <a:xfrm>
              <a:off x="4292353" y="3085225"/>
              <a:ext cx="831892" cy="76140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4"/>
                </a:solidFill>
              </a:endParaRPr>
            </a:p>
          </p:txBody>
        </p:sp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7E81966E-D238-45DE-8207-DEF9B05550C0}"/>
              </a:ext>
            </a:extLst>
          </p:cNvPr>
          <p:cNvGrpSpPr/>
          <p:nvPr/>
        </p:nvGrpSpPr>
        <p:grpSpPr>
          <a:xfrm>
            <a:off x="10416660" y="4509180"/>
            <a:ext cx="1636269" cy="2203525"/>
            <a:chOff x="10416660" y="4509180"/>
            <a:chExt cx="1636269" cy="2203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Prostokąt 82">
                  <a:extLst>
                    <a:ext uri="{FF2B5EF4-FFF2-40B4-BE49-F238E27FC236}">
                      <a16:creationId xmlns:a16="http://schemas.microsoft.com/office/drawing/2014/main" id="{501BB4B9-6C4D-4B87-826A-7CC131E9DC9C}"/>
                    </a:ext>
                  </a:extLst>
                </p:cNvPr>
                <p:cNvSpPr/>
                <p:nvPr/>
              </p:nvSpPr>
              <p:spPr>
                <a:xfrm>
                  <a:off x="11418973" y="4509180"/>
                  <a:ext cx="6339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83" name="Prostokąt 82">
                  <a:extLst>
                    <a:ext uri="{FF2B5EF4-FFF2-40B4-BE49-F238E27FC236}">
                      <a16:creationId xmlns:a16="http://schemas.microsoft.com/office/drawing/2014/main" id="{501BB4B9-6C4D-4B87-826A-7CC131E9DC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8973" y="4509180"/>
                  <a:ext cx="63395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Prostokąt 83">
                  <a:extLst>
                    <a:ext uri="{FF2B5EF4-FFF2-40B4-BE49-F238E27FC236}">
                      <a16:creationId xmlns:a16="http://schemas.microsoft.com/office/drawing/2014/main" id="{52F3D36F-5C55-4B2C-98D7-72C7FF0BBDAD}"/>
                    </a:ext>
                  </a:extLst>
                </p:cNvPr>
                <p:cNvSpPr/>
                <p:nvPr/>
              </p:nvSpPr>
              <p:spPr>
                <a:xfrm>
                  <a:off x="10783356" y="4509811"/>
                  <a:ext cx="6161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84" name="Prostokąt 83">
                  <a:extLst>
                    <a:ext uri="{FF2B5EF4-FFF2-40B4-BE49-F238E27FC236}">
                      <a16:creationId xmlns:a16="http://schemas.microsoft.com/office/drawing/2014/main" id="{52F3D36F-5C55-4B2C-98D7-72C7FF0BBD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3356" y="4509811"/>
                  <a:ext cx="61613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Łącznik prosty ze strzałką 86">
              <a:extLst>
                <a:ext uri="{FF2B5EF4-FFF2-40B4-BE49-F238E27FC236}">
                  <a16:creationId xmlns:a16="http://schemas.microsoft.com/office/drawing/2014/main" id="{E7085142-B734-4FF4-9270-9244C322F4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491" y="4921180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Prostokąt 87">
                  <a:extLst>
                    <a:ext uri="{FF2B5EF4-FFF2-40B4-BE49-F238E27FC236}">
                      <a16:creationId xmlns:a16="http://schemas.microsoft.com/office/drawing/2014/main" id="{BF11F4F9-364D-4D7B-B7FA-487C7ECE47EB}"/>
                    </a:ext>
                  </a:extLst>
                </p:cNvPr>
                <p:cNvSpPr/>
                <p:nvPr/>
              </p:nvSpPr>
              <p:spPr>
                <a:xfrm>
                  <a:off x="11091178" y="6189485"/>
                  <a:ext cx="6230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88" name="Prostokąt 87">
                  <a:extLst>
                    <a:ext uri="{FF2B5EF4-FFF2-40B4-BE49-F238E27FC236}">
                      <a16:creationId xmlns:a16="http://schemas.microsoft.com/office/drawing/2014/main" id="{BF11F4F9-364D-4D7B-B7FA-487C7ECE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1178" y="6189485"/>
                  <a:ext cx="62305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Łącznik prosty ze strzałką 88">
              <a:extLst>
                <a:ext uri="{FF2B5EF4-FFF2-40B4-BE49-F238E27FC236}">
                  <a16:creationId xmlns:a16="http://schemas.microsoft.com/office/drawing/2014/main" id="{78EA8D21-AEE6-447E-BE04-18449656E04C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327" y="4921180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Łącznik prosty ze strzałką 89">
              <a:extLst>
                <a:ext uri="{FF2B5EF4-FFF2-40B4-BE49-F238E27FC236}">
                  <a16:creationId xmlns:a16="http://schemas.microsoft.com/office/drawing/2014/main" id="{A5124793-9C6C-4E74-BEB5-94A014ED01A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5313" y="6026562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Prostokąt 90">
              <a:extLst>
                <a:ext uri="{FF2B5EF4-FFF2-40B4-BE49-F238E27FC236}">
                  <a16:creationId xmlns:a16="http://schemas.microsoft.com/office/drawing/2014/main" id="{33301C26-728B-45E3-9621-E9562AB10C9B}"/>
                </a:ext>
              </a:extLst>
            </p:cNvPr>
            <p:cNvSpPr/>
            <p:nvPr/>
          </p:nvSpPr>
          <p:spPr>
            <a:xfrm>
              <a:off x="10919367" y="5265160"/>
              <a:ext cx="831892" cy="76140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Prostokąt 84">
                  <a:extLst>
                    <a:ext uri="{FF2B5EF4-FFF2-40B4-BE49-F238E27FC236}">
                      <a16:creationId xmlns:a16="http://schemas.microsoft.com/office/drawing/2014/main" id="{ED7C3F9A-8980-4994-8FBD-94086429FA25}"/>
                    </a:ext>
                  </a:extLst>
                </p:cNvPr>
                <p:cNvSpPr/>
                <p:nvPr/>
              </p:nvSpPr>
              <p:spPr>
                <a:xfrm>
                  <a:off x="10451585" y="5092724"/>
                  <a:ext cx="58163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85" name="Prostokąt 84">
                  <a:extLst>
                    <a:ext uri="{FF2B5EF4-FFF2-40B4-BE49-F238E27FC236}">
                      <a16:creationId xmlns:a16="http://schemas.microsoft.com/office/drawing/2014/main" id="{ED7C3F9A-8980-4994-8FBD-94086429F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1585" y="5092724"/>
                  <a:ext cx="58163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Łącznik prosty ze strzałką 85">
              <a:extLst>
                <a:ext uri="{FF2B5EF4-FFF2-40B4-BE49-F238E27FC236}">
                  <a16:creationId xmlns:a16="http://schemas.microsoft.com/office/drawing/2014/main" id="{A8AD1275-62FD-4821-85D3-1153988260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6660" y="5595342"/>
              <a:ext cx="493184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EA3AA538-8930-495D-AE00-A43B6EC2D639}"/>
              </a:ext>
            </a:extLst>
          </p:cNvPr>
          <p:cNvGrpSpPr/>
          <p:nvPr/>
        </p:nvGrpSpPr>
        <p:grpSpPr>
          <a:xfrm>
            <a:off x="9059271" y="4496758"/>
            <a:ext cx="1632836" cy="2210381"/>
            <a:chOff x="9059271" y="4496758"/>
            <a:chExt cx="1632836" cy="2210381"/>
          </a:xfrm>
        </p:grpSpPr>
        <p:cxnSp>
          <p:nvCxnSpPr>
            <p:cNvPr id="95" name="Łącznik prosty ze strzałką 94">
              <a:extLst>
                <a:ext uri="{FF2B5EF4-FFF2-40B4-BE49-F238E27FC236}">
                  <a16:creationId xmlns:a16="http://schemas.microsoft.com/office/drawing/2014/main" id="{8ADCBA4A-E5D5-4C75-BA22-56483A9EC65C}"/>
                </a:ext>
              </a:extLst>
            </p:cNvPr>
            <p:cNvCxnSpPr>
              <a:cxnSpLocks/>
            </p:cNvCxnSpPr>
            <p:nvPr/>
          </p:nvCxnSpPr>
          <p:spPr>
            <a:xfrm>
              <a:off x="9667724" y="4915614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Prostokąt 95">
                  <a:extLst>
                    <a:ext uri="{FF2B5EF4-FFF2-40B4-BE49-F238E27FC236}">
                      <a16:creationId xmlns:a16="http://schemas.microsoft.com/office/drawing/2014/main" id="{365C8824-0C47-4A81-B9B5-680A2D1D8DCB}"/>
                    </a:ext>
                  </a:extLst>
                </p:cNvPr>
                <p:cNvSpPr/>
                <p:nvPr/>
              </p:nvSpPr>
              <p:spPr>
                <a:xfrm>
                  <a:off x="9741411" y="6183919"/>
                  <a:ext cx="6147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96" name="Prostokąt 95">
                  <a:extLst>
                    <a:ext uri="{FF2B5EF4-FFF2-40B4-BE49-F238E27FC236}">
                      <a16:creationId xmlns:a16="http://schemas.microsoft.com/office/drawing/2014/main" id="{365C8824-0C47-4A81-B9B5-680A2D1D8D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1411" y="6183919"/>
                  <a:ext cx="614784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Łącznik prosty ze strzałką 96">
              <a:extLst>
                <a:ext uri="{FF2B5EF4-FFF2-40B4-BE49-F238E27FC236}">
                  <a16:creationId xmlns:a16="http://schemas.microsoft.com/office/drawing/2014/main" id="{A4310345-8DA0-441C-971B-DE9F936B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08560" y="4915614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Łącznik prosty ze strzałką 97">
              <a:extLst>
                <a:ext uri="{FF2B5EF4-FFF2-40B4-BE49-F238E27FC236}">
                  <a16:creationId xmlns:a16="http://schemas.microsoft.com/office/drawing/2014/main" id="{EF0FBDF6-7808-416C-A715-01A78E6F393C}"/>
                </a:ext>
              </a:extLst>
            </p:cNvPr>
            <p:cNvCxnSpPr>
              <a:cxnSpLocks/>
            </p:cNvCxnSpPr>
            <p:nvPr/>
          </p:nvCxnSpPr>
          <p:spPr>
            <a:xfrm>
              <a:off x="9985546" y="6020996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Prostokąt 100">
              <a:extLst>
                <a:ext uri="{FF2B5EF4-FFF2-40B4-BE49-F238E27FC236}">
                  <a16:creationId xmlns:a16="http://schemas.microsoft.com/office/drawing/2014/main" id="{6A58100B-11D5-48EB-A787-2399C7E0D940}"/>
                </a:ext>
              </a:extLst>
            </p:cNvPr>
            <p:cNvSpPr/>
            <p:nvPr/>
          </p:nvSpPr>
          <p:spPr>
            <a:xfrm>
              <a:off x="9569600" y="5259594"/>
              <a:ext cx="831892" cy="76140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Prostokąt 102">
                  <a:extLst>
                    <a:ext uri="{FF2B5EF4-FFF2-40B4-BE49-F238E27FC236}">
                      <a16:creationId xmlns:a16="http://schemas.microsoft.com/office/drawing/2014/main" id="{8B829415-9FBB-4A89-AB82-3301E19D5415}"/>
                    </a:ext>
                  </a:extLst>
                </p:cNvPr>
                <p:cNvSpPr/>
                <p:nvPr/>
              </p:nvSpPr>
              <p:spPr>
                <a:xfrm>
                  <a:off x="9110276" y="5092724"/>
                  <a:ext cx="58990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03" name="Prostokąt 102">
                  <a:extLst>
                    <a:ext uri="{FF2B5EF4-FFF2-40B4-BE49-F238E27FC236}">
                      <a16:creationId xmlns:a16="http://schemas.microsoft.com/office/drawing/2014/main" id="{8B829415-9FBB-4A89-AB82-3301E19D54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276" y="5092724"/>
                  <a:ext cx="589905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Łącznik prosty ze strzałką 103">
              <a:extLst>
                <a:ext uri="{FF2B5EF4-FFF2-40B4-BE49-F238E27FC236}">
                  <a16:creationId xmlns:a16="http://schemas.microsoft.com/office/drawing/2014/main" id="{248E2417-DD98-47B4-854E-A66F87882E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9271" y="5595339"/>
              <a:ext cx="493184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Prostokąt 104">
                  <a:extLst>
                    <a:ext uri="{FF2B5EF4-FFF2-40B4-BE49-F238E27FC236}">
                      <a16:creationId xmlns:a16="http://schemas.microsoft.com/office/drawing/2014/main" id="{1128EE7F-9C78-48D1-9B0A-D641B084F20A}"/>
                    </a:ext>
                  </a:extLst>
                </p:cNvPr>
                <p:cNvSpPr/>
                <p:nvPr/>
              </p:nvSpPr>
              <p:spPr>
                <a:xfrm>
                  <a:off x="10066423" y="4496758"/>
                  <a:ext cx="6256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05" name="Prostokąt 104">
                  <a:extLst>
                    <a:ext uri="{FF2B5EF4-FFF2-40B4-BE49-F238E27FC236}">
                      <a16:creationId xmlns:a16="http://schemas.microsoft.com/office/drawing/2014/main" id="{1128EE7F-9C78-48D1-9B0A-D641B084F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423" y="4496758"/>
                  <a:ext cx="625684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Prostokąt 105">
                  <a:extLst>
                    <a:ext uri="{FF2B5EF4-FFF2-40B4-BE49-F238E27FC236}">
                      <a16:creationId xmlns:a16="http://schemas.microsoft.com/office/drawing/2014/main" id="{48CE6995-B580-48E4-8F42-5C56D5C5CFB6}"/>
                    </a:ext>
                  </a:extLst>
                </p:cNvPr>
                <p:cNvSpPr/>
                <p:nvPr/>
              </p:nvSpPr>
              <p:spPr>
                <a:xfrm>
                  <a:off x="9430806" y="4497389"/>
                  <a:ext cx="6078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06" name="Prostokąt 105">
                  <a:extLst>
                    <a:ext uri="{FF2B5EF4-FFF2-40B4-BE49-F238E27FC236}">
                      <a16:creationId xmlns:a16="http://schemas.microsoft.com/office/drawing/2014/main" id="{48CE6995-B580-48E4-8F42-5C56D5C5CF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806" y="4497389"/>
                  <a:ext cx="607859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Prostokąt 108">
                <a:extLst>
                  <a:ext uri="{FF2B5EF4-FFF2-40B4-BE49-F238E27FC236}">
                    <a16:creationId xmlns:a16="http://schemas.microsoft.com/office/drawing/2014/main" id="{9FC8EEBD-0C0C-4567-AC20-7EFDCABFEF81}"/>
                  </a:ext>
                </a:extLst>
              </p:cNvPr>
              <p:cNvSpPr/>
              <p:nvPr/>
            </p:nvSpPr>
            <p:spPr>
              <a:xfrm>
                <a:off x="8466713" y="5254786"/>
                <a:ext cx="5357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109" name="Prostokąt 108">
                <a:extLst>
                  <a:ext uri="{FF2B5EF4-FFF2-40B4-BE49-F238E27FC236}">
                    <a16:creationId xmlns:a16="http://schemas.microsoft.com/office/drawing/2014/main" id="{9FC8EEBD-0C0C-4567-AC20-7EFDCABFE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713" y="5254786"/>
                <a:ext cx="53572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upa 107">
            <a:extLst>
              <a:ext uri="{FF2B5EF4-FFF2-40B4-BE49-F238E27FC236}">
                <a16:creationId xmlns:a16="http://schemas.microsoft.com/office/drawing/2014/main" id="{6E8708D0-3A3B-4DA4-82E5-167F0459E18C}"/>
              </a:ext>
            </a:extLst>
          </p:cNvPr>
          <p:cNvGrpSpPr/>
          <p:nvPr/>
        </p:nvGrpSpPr>
        <p:grpSpPr>
          <a:xfrm>
            <a:off x="6706112" y="4496758"/>
            <a:ext cx="1982219" cy="2210381"/>
            <a:chOff x="6969488" y="2252929"/>
            <a:chExt cx="1982219" cy="2210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Prostokąt 110">
                  <a:extLst>
                    <a:ext uri="{FF2B5EF4-FFF2-40B4-BE49-F238E27FC236}">
                      <a16:creationId xmlns:a16="http://schemas.microsoft.com/office/drawing/2014/main" id="{692AB188-AD9E-4B2D-A075-F01423EE7D72}"/>
                    </a:ext>
                  </a:extLst>
                </p:cNvPr>
                <p:cNvSpPr/>
                <p:nvPr/>
              </p:nvSpPr>
              <p:spPr>
                <a:xfrm>
                  <a:off x="8361802" y="2848895"/>
                  <a:ext cx="58990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11" name="Prostokąt 110">
                  <a:extLst>
                    <a:ext uri="{FF2B5EF4-FFF2-40B4-BE49-F238E27FC236}">
                      <a16:creationId xmlns:a16="http://schemas.microsoft.com/office/drawing/2014/main" id="{692AB188-AD9E-4B2D-A075-F01423EE7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1802" y="2848895"/>
                  <a:ext cx="589905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Łącznik prosty ze strzałką 111">
              <a:extLst>
                <a:ext uri="{FF2B5EF4-FFF2-40B4-BE49-F238E27FC236}">
                  <a16:creationId xmlns:a16="http://schemas.microsoft.com/office/drawing/2014/main" id="{858B95BA-93F9-4CE8-AE26-EA3855542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6877" y="3351513"/>
              <a:ext cx="493184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Łącznik prosty ze strzałką 114">
              <a:extLst>
                <a:ext uri="{FF2B5EF4-FFF2-40B4-BE49-F238E27FC236}">
                  <a16:creationId xmlns:a16="http://schemas.microsoft.com/office/drawing/2014/main" id="{D8B5A3EB-4DE0-42CD-9740-AFB6CD8B0B97}"/>
                </a:ext>
              </a:extLst>
            </p:cNvPr>
            <p:cNvCxnSpPr>
              <a:cxnSpLocks/>
            </p:cNvCxnSpPr>
            <p:nvPr/>
          </p:nvCxnSpPr>
          <p:spPr>
            <a:xfrm>
              <a:off x="7577941" y="2671785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Prostokąt 115">
                  <a:extLst>
                    <a:ext uri="{FF2B5EF4-FFF2-40B4-BE49-F238E27FC236}">
                      <a16:creationId xmlns:a16="http://schemas.microsoft.com/office/drawing/2014/main" id="{944B2F62-2FAE-4151-B2AA-03D8E9681914}"/>
                    </a:ext>
                  </a:extLst>
                </p:cNvPr>
                <p:cNvSpPr/>
                <p:nvPr/>
              </p:nvSpPr>
              <p:spPr>
                <a:xfrm>
                  <a:off x="7651628" y="3940090"/>
                  <a:ext cx="62305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16" name="Prostokąt 115">
                  <a:extLst>
                    <a:ext uri="{FF2B5EF4-FFF2-40B4-BE49-F238E27FC236}">
                      <a16:creationId xmlns:a16="http://schemas.microsoft.com/office/drawing/2014/main" id="{944B2F62-2FAE-4151-B2AA-03D8E96819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1628" y="3940090"/>
                  <a:ext cx="623055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Łącznik prosty ze strzałką 116">
              <a:extLst>
                <a:ext uri="{FF2B5EF4-FFF2-40B4-BE49-F238E27FC236}">
                  <a16:creationId xmlns:a16="http://schemas.microsoft.com/office/drawing/2014/main" id="{2AD3B436-87AA-4B02-A9BF-D7515E1CFBBA}"/>
                </a:ext>
              </a:extLst>
            </p:cNvPr>
            <p:cNvCxnSpPr>
              <a:cxnSpLocks/>
            </p:cNvCxnSpPr>
            <p:nvPr/>
          </p:nvCxnSpPr>
          <p:spPr>
            <a:xfrm>
              <a:off x="8218777" y="2671785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Łącznik prosty ze strzałką 117">
              <a:extLst>
                <a:ext uri="{FF2B5EF4-FFF2-40B4-BE49-F238E27FC236}">
                  <a16:creationId xmlns:a16="http://schemas.microsoft.com/office/drawing/2014/main" id="{983CA9DB-8663-4B37-916F-4EBAEB4DBA2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763" y="3777167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Prostokąt 118">
              <a:extLst>
                <a:ext uri="{FF2B5EF4-FFF2-40B4-BE49-F238E27FC236}">
                  <a16:creationId xmlns:a16="http://schemas.microsoft.com/office/drawing/2014/main" id="{E0A84165-4552-4413-9D80-9417F593D58B}"/>
                </a:ext>
              </a:extLst>
            </p:cNvPr>
            <p:cNvSpPr/>
            <p:nvPr/>
          </p:nvSpPr>
          <p:spPr>
            <a:xfrm>
              <a:off x="7479817" y="3015765"/>
              <a:ext cx="831892" cy="76140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Prostokąt 119">
                  <a:extLst>
                    <a:ext uri="{FF2B5EF4-FFF2-40B4-BE49-F238E27FC236}">
                      <a16:creationId xmlns:a16="http://schemas.microsoft.com/office/drawing/2014/main" id="{782B2567-73A5-4118-A58A-BBA8849AD326}"/>
                    </a:ext>
                  </a:extLst>
                </p:cNvPr>
                <p:cNvSpPr/>
                <p:nvPr/>
              </p:nvSpPr>
              <p:spPr>
                <a:xfrm>
                  <a:off x="7020493" y="2848895"/>
                  <a:ext cx="58990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20" name="Prostokąt 119">
                  <a:extLst>
                    <a:ext uri="{FF2B5EF4-FFF2-40B4-BE49-F238E27FC236}">
                      <a16:creationId xmlns:a16="http://schemas.microsoft.com/office/drawing/2014/main" id="{782B2567-73A5-4118-A58A-BBA8849AD3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493" y="2848895"/>
                  <a:ext cx="589905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Łącznik prosty ze strzałką 120">
              <a:extLst>
                <a:ext uri="{FF2B5EF4-FFF2-40B4-BE49-F238E27FC236}">
                  <a16:creationId xmlns:a16="http://schemas.microsoft.com/office/drawing/2014/main" id="{53EB29C6-5AD6-47B8-B581-10ED62800D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9488" y="3351510"/>
              <a:ext cx="493184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Prostokąt 121">
                  <a:extLst>
                    <a:ext uri="{FF2B5EF4-FFF2-40B4-BE49-F238E27FC236}">
                      <a16:creationId xmlns:a16="http://schemas.microsoft.com/office/drawing/2014/main" id="{538E67A7-8116-4E00-8D0D-2A64A73D4266}"/>
                    </a:ext>
                  </a:extLst>
                </p:cNvPr>
                <p:cNvSpPr/>
                <p:nvPr/>
              </p:nvSpPr>
              <p:spPr>
                <a:xfrm>
                  <a:off x="7976640" y="2252929"/>
                  <a:ext cx="6339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22" name="Prostokąt 121">
                  <a:extLst>
                    <a:ext uri="{FF2B5EF4-FFF2-40B4-BE49-F238E27FC236}">
                      <a16:creationId xmlns:a16="http://schemas.microsoft.com/office/drawing/2014/main" id="{538E67A7-8116-4E00-8D0D-2A64A73D4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6640" y="2252929"/>
                  <a:ext cx="633956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Prostokąt 122">
                  <a:extLst>
                    <a:ext uri="{FF2B5EF4-FFF2-40B4-BE49-F238E27FC236}">
                      <a16:creationId xmlns:a16="http://schemas.microsoft.com/office/drawing/2014/main" id="{B2AE0656-855C-458D-A61F-865651AEC4C4}"/>
                    </a:ext>
                  </a:extLst>
                </p:cNvPr>
                <p:cNvSpPr/>
                <p:nvPr/>
              </p:nvSpPr>
              <p:spPr>
                <a:xfrm>
                  <a:off x="7341023" y="2253560"/>
                  <a:ext cx="6161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23" name="Prostokąt 122">
                  <a:extLst>
                    <a:ext uri="{FF2B5EF4-FFF2-40B4-BE49-F238E27FC236}">
                      <a16:creationId xmlns:a16="http://schemas.microsoft.com/office/drawing/2014/main" id="{B2AE0656-855C-458D-A61F-865651AEC4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1023" y="2253560"/>
                  <a:ext cx="616130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Prostokąt: zaokrąglone rogi 64">
            <a:extLst>
              <a:ext uri="{FF2B5EF4-FFF2-40B4-BE49-F238E27FC236}">
                <a16:creationId xmlns:a16="http://schemas.microsoft.com/office/drawing/2014/main" id="{8A0250C9-F202-48A9-9169-870D25C9E1FE}"/>
              </a:ext>
            </a:extLst>
          </p:cNvPr>
          <p:cNvSpPr/>
          <p:nvPr/>
        </p:nvSpPr>
        <p:spPr>
          <a:xfrm>
            <a:off x="11221013" y="2801281"/>
            <a:ext cx="437314" cy="147422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Prostokąt: zaokrąglone rogi 68">
            <a:extLst>
              <a:ext uri="{FF2B5EF4-FFF2-40B4-BE49-F238E27FC236}">
                <a16:creationId xmlns:a16="http://schemas.microsoft.com/office/drawing/2014/main" id="{E97C555F-6EE7-48D6-8F7D-161CD6398F0B}"/>
              </a:ext>
            </a:extLst>
          </p:cNvPr>
          <p:cNvSpPr/>
          <p:nvPr/>
        </p:nvSpPr>
        <p:spPr>
          <a:xfrm>
            <a:off x="10657879" y="2307380"/>
            <a:ext cx="503927" cy="396885"/>
          </a:xfrm>
          <a:prstGeom prst="roundRect">
            <a:avLst>
              <a:gd name="adj" fmla="val 2146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Prostokąt: zaokrąglone rogi 65">
            <a:extLst>
              <a:ext uri="{FF2B5EF4-FFF2-40B4-BE49-F238E27FC236}">
                <a16:creationId xmlns:a16="http://schemas.microsoft.com/office/drawing/2014/main" id="{D85697D2-21F9-45D2-B64A-13A6D68B8908}"/>
              </a:ext>
            </a:extLst>
          </p:cNvPr>
          <p:cNvSpPr/>
          <p:nvPr/>
        </p:nvSpPr>
        <p:spPr>
          <a:xfrm>
            <a:off x="10657880" y="2307380"/>
            <a:ext cx="503927" cy="196812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Prostokąt: zaokrąglone rogi 69">
            <a:extLst>
              <a:ext uri="{FF2B5EF4-FFF2-40B4-BE49-F238E27FC236}">
                <a16:creationId xmlns:a16="http://schemas.microsoft.com/office/drawing/2014/main" id="{2DB39230-4110-4E77-878B-12EAA16F9406}"/>
              </a:ext>
            </a:extLst>
          </p:cNvPr>
          <p:cNvSpPr/>
          <p:nvPr/>
        </p:nvSpPr>
        <p:spPr>
          <a:xfrm>
            <a:off x="10104231" y="2307380"/>
            <a:ext cx="503927" cy="396885"/>
          </a:xfrm>
          <a:prstGeom prst="roundRect">
            <a:avLst>
              <a:gd name="adj" fmla="val 21467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Prostokąt 81">
            <a:extLst>
              <a:ext uri="{FF2B5EF4-FFF2-40B4-BE49-F238E27FC236}">
                <a16:creationId xmlns:a16="http://schemas.microsoft.com/office/drawing/2014/main" id="{BECFD591-6F7A-4210-AB9C-8BC7E3CA4076}"/>
              </a:ext>
            </a:extLst>
          </p:cNvPr>
          <p:cNvSpPr/>
          <p:nvPr/>
        </p:nvSpPr>
        <p:spPr>
          <a:xfrm>
            <a:off x="10657878" y="2234634"/>
            <a:ext cx="503927" cy="527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2" name="Prostokąt 91">
            <a:extLst>
              <a:ext uri="{FF2B5EF4-FFF2-40B4-BE49-F238E27FC236}">
                <a16:creationId xmlns:a16="http://schemas.microsoft.com/office/drawing/2014/main" id="{6A7784F1-BCB7-4B02-939C-74905668702F}"/>
              </a:ext>
            </a:extLst>
          </p:cNvPr>
          <p:cNvSpPr/>
          <p:nvPr/>
        </p:nvSpPr>
        <p:spPr>
          <a:xfrm>
            <a:off x="10104231" y="2254325"/>
            <a:ext cx="503927" cy="527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3" name="Prostokąt 92">
            <a:extLst>
              <a:ext uri="{FF2B5EF4-FFF2-40B4-BE49-F238E27FC236}">
                <a16:creationId xmlns:a16="http://schemas.microsoft.com/office/drawing/2014/main" id="{6330D95A-6364-4471-9B9A-BDB6BD0C0BE4}"/>
              </a:ext>
            </a:extLst>
          </p:cNvPr>
          <p:cNvSpPr/>
          <p:nvPr/>
        </p:nvSpPr>
        <p:spPr>
          <a:xfrm>
            <a:off x="7128460" y="2206534"/>
            <a:ext cx="2910205" cy="527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EB67CC9-0950-4D52-8E01-707E6483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40504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6" grpId="0"/>
      <p:bldP spid="109" grpId="0"/>
      <p:bldP spid="65" grpId="0" animBg="1"/>
      <p:bldP spid="69" grpId="0" animBg="1"/>
      <p:bldP spid="66" grpId="0" animBg="1"/>
      <p:bldP spid="70" grpId="0" animBg="1"/>
      <p:bldP spid="82" grpId="0" animBg="1"/>
      <p:bldP spid="92" grpId="0" animBg="1"/>
      <p:bldP spid="9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2515ADEC-2F5B-47E7-95FC-64B1A0BFE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441549"/>
              </p:ext>
            </p:extLst>
          </p:nvPr>
        </p:nvGraphicFramePr>
        <p:xfrm>
          <a:off x="8258630" y="60960"/>
          <a:ext cx="3653388" cy="66507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4086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394894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604612"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</a:tbl>
          </a:graphicData>
        </a:graphic>
      </p:graphicFrame>
      <p:pic>
        <p:nvPicPr>
          <p:cNvPr id="10" name="Grafika 9">
            <a:extLst>
              <a:ext uri="{FF2B5EF4-FFF2-40B4-BE49-F238E27FC236}">
                <a16:creationId xmlns:a16="http://schemas.microsoft.com/office/drawing/2014/main" id="{D9AC814A-75F4-4EC7-9B72-7111E57D8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312" y="792941"/>
            <a:ext cx="214313" cy="376238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E08F38A7-8B88-493B-BF39-584A7B0CF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8314" y="1394618"/>
            <a:ext cx="214313" cy="376238"/>
          </a:xfrm>
          <a:prstGeom prst="rect">
            <a:avLst/>
          </a:pr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C3F0EF95-1FE7-470A-AE2D-5BFA00086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8313" y="1994853"/>
            <a:ext cx="214313" cy="376238"/>
          </a:xfrm>
          <a:prstGeom prst="rect">
            <a:avLst/>
          </a:pr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0B50175C-9C3A-423C-98C8-0B280D3DE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8313" y="2595088"/>
            <a:ext cx="214313" cy="376238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15AFB64B-7D5A-46F5-8CBC-3238589084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68312" y="3198207"/>
            <a:ext cx="214313" cy="37623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7E577CB3-75DB-468F-8A02-41889106E9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9603" y="3798442"/>
            <a:ext cx="214313" cy="376238"/>
          </a:xfrm>
          <a:prstGeom prst="rect">
            <a:avLst/>
          </a:pr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FAF530A5-99C9-448A-A47A-CB76DC4CC6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68311" y="4398677"/>
            <a:ext cx="214313" cy="376238"/>
          </a:xfrm>
          <a:prstGeom prst="rect">
            <a:avLst/>
          </a:prstGeom>
        </p:spPr>
      </p:pic>
      <p:pic>
        <p:nvPicPr>
          <p:cNvPr id="17" name="Grafika 16">
            <a:extLst>
              <a:ext uri="{FF2B5EF4-FFF2-40B4-BE49-F238E27FC236}">
                <a16:creationId xmlns:a16="http://schemas.microsoft.com/office/drawing/2014/main" id="{0FF7A392-132E-40EA-8899-D81BBD76E9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68311" y="4998912"/>
            <a:ext cx="214313" cy="376238"/>
          </a:xfrm>
          <a:prstGeom prst="rect">
            <a:avLst/>
          </a:prstGeom>
        </p:spPr>
      </p:pic>
      <p:pic>
        <p:nvPicPr>
          <p:cNvPr id="18" name="Grafika 17">
            <a:extLst>
              <a:ext uri="{FF2B5EF4-FFF2-40B4-BE49-F238E27FC236}">
                <a16:creationId xmlns:a16="http://schemas.microsoft.com/office/drawing/2014/main" id="{C6A101D6-91C5-43B5-9827-21B7307364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68311" y="5599147"/>
            <a:ext cx="214313" cy="376238"/>
          </a:xfrm>
          <a:prstGeom prst="rect">
            <a:avLst/>
          </a:prstGeom>
        </p:spPr>
      </p:pic>
      <p:pic>
        <p:nvPicPr>
          <p:cNvPr id="19" name="Grafika 18">
            <a:extLst>
              <a:ext uri="{FF2B5EF4-FFF2-40B4-BE49-F238E27FC236}">
                <a16:creationId xmlns:a16="http://schemas.microsoft.com/office/drawing/2014/main" id="{2C3B1E43-CBB0-4228-B076-93CE295C62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72938" y="6199382"/>
            <a:ext cx="214313" cy="376238"/>
          </a:xfrm>
          <a:prstGeom prst="rect">
            <a:avLst/>
          </a:prstGeom>
        </p:spPr>
      </p:pic>
      <p:graphicFrame>
        <p:nvGraphicFramePr>
          <p:cNvPr id="22" name="Tabela 4">
            <a:extLst>
              <a:ext uri="{FF2B5EF4-FFF2-40B4-BE49-F238E27FC236}">
                <a16:creationId xmlns:a16="http://schemas.microsoft.com/office/drawing/2014/main" id="{8CDA25D7-E0A3-4B58-9BAE-94ADD35CF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694307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sp>
        <p:nvSpPr>
          <p:cNvPr id="23" name="Prostokąt 22">
            <a:extLst>
              <a:ext uri="{FF2B5EF4-FFF2-40B4-BE49-F238E27FC236}">
                <a16:creationId xmlns:a16="http://schemas.microsoft.com/office/drawing/2014/main" id="{1FBF59B1-A6CC-4641-892D-B28CD5716C7E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875F99FC-75DA-40AD-AD34-9CAA93C3C7AC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F06702C8-74B5-4F33-88F1-2293B16AF142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E87395E9-4C0D-4548-AE2E-7CEDB4044136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F8B21776-2D55-482D-8157-250B54AEDA1D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E212CB8F-A72D-49A9-BED0-AC5C87A766C6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189AC850-08C9-49C9-9A06-576D210C2A4B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321097EB-DC7A-4AFA-8819-566E5EB09707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916D0A5D-3A1B-4806-8709-FEC6CCAB87B4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283830F8-2B07-481A-896E-46F15A119CE5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D3DD25EB-B1D9-43A8-95A1-A72A8CE0BD2D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5A98F46D-40D4-4F75-B4C7-32F0E8691CD2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AB4F8E3F-B338-427A-9522-5DCA6B845373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FA43D9F0-D06F-444C-915E-B6B29CA1F192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6E9B938E-A010-41BA-BBA0-C751B58BB2B3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AAD1C1AC-FCD3-4142-BF01-5C7E2FBD1328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EEEF556A-CAAD-4BE4-A2EE-D81BF0A4441B}"/>
                  </a:ext>
                </a:extLst>
              </p:cNvPr>
              <p:cNvSpPr txBox="1"/>
              <p:nvPr/>
            </p:nvSpPr>
            <p:spPr>
              <a:xfrm>
                <a:off x="1030978" y="6067468"/>
                <a:ext cx="2813912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EEEF556A-CAAD-4BE4-A2EE-D81BF0A44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8" y="6067468"/>
                <a:ext cx="2813912" cy="4317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Prostokąt 49">
            <a:extLst>
              <a:ext uri="{FF2B5EF4-FFF2-40B4-BE49-F238E27FC236}">
                <a16:creationId xmlns:a16="http://schemas.microsoft.com/office/drawing/2014/main" id="{3CB5F6E6-3E7D-4D84-A1AE-202DD0216B6C}"/>
              </a:ext>
            </a:extLst>
          </p:cNvPr>
          <p:cNvSpPr/>
          <p:nvPr/>
        </p:nvSpPr>
        <p:spPr>
          <a:xfrm>
            <a:off x="2036289" y="5932255"/>
            <a:ext cx="86500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0C77C574-9A7E-4C92-8F2C-F2A621B70E4E}"/>
              </a:ext>
            </a:extLst>
          </p:cNvPr>
          <p:cNvSpPr/>
          <p:nvPr/>
        </p:nvSpPr>
        <p:spPr>
          <a:xfrm>
            <a:off x="2968091" y="5959632"/>
            <a:ext cx="104525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094E2869-6B2F-46F4-A3F6-39A2EFF8F45A}"/>
              </a:ext>
            </a:extLst>
          </p:cNvPr>
          <p:cNvSpPr/>
          <p:nvPr/>
        </p:nvSpPr>
        <p:spPr>
          <a:xfrm>
            <a:off x="1699005" y="5929674"/>
            <a:ext cx="372265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0E68E9C1-5599-4735-89F6-8A568A66D0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20000" y="360000"/>
            <a:ext cx="1657350" cy="2771775"/>
          </a:xfrm>
          <a:prstGeom prst="rect">
            <a:avLst/>
          </a:prstGeom>
        </p:spPr>
      </p:pic>
      <p:sp>
        <p:nvSpPr>
          <p:cNvPr id="5" name="Nawias otwierający 4">
            <a:extLst>
              <a:ext uri="{FF2B5EF4-FFF2-40B4-BE49-F238E27FC236}">
                <a16:creationId xmlns:a16="http://schemas.microsoft.com/office/drawing/2014/main" id="{F4DE0A28-994D-4A88-A5F8-C5EF4D041FE1}"/>
              </a:ext>
            </a:extLst>
          </p:cNvPr>
          <p:cNvSpPr/>
          <p:nvPr/>
        </p:nvSpPr>
        <p:spPr>
          <a:xfrm rot="5400000">
            <a:off x="3454295" y="3476458"/>
            <a:ext cx="618651" cy="3581819"/>
          </a:xfrm>
          <a:prstGeom prst="leftBracket">
            <a:avLst>
              <a:gd name="adj" fmla="val 6539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Nawias otwierający 45">
            <a:extLst>
              <a:ext uri="{FF2B5EF4-FFF2-40B4-BE49-F238E27FC236}">
                <a16:creationId xmlns:a16="http://schemas.microsoft.com/office/drawing/2014/main" id="{EAEAC361-8BC7-4348-8532-7A096B7E5B75}"/>
              </a:ext>
            </a:extLst>
          </p:cNvPr>
          <p:cNvSpPr/>
          <p:nvPr/>
        </p:nvSpPr>
        <p:spPr>
          <a:xfrm rot="16200000" flipV="1">
            <a:off x="3424969" y="1042257"/>
            <a:ext cx="618651" cy="3581819"/>
          </a:xfrm>
          <a:prstGeom prst="leftBracket">
            <a:avLst>
              <a:gd name="adj" fmla="val 6539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Prostokąt: zaokrąglone rogi 39">
            <a:extLst>
              <a:ext uri="{FF2B5EF4-FFF2-40B4-BE49-F238E27FC236}">
                <a16:creationId xmlns:a16="http://schemas.microsoft.com/office/drawing/2014/main" id="{E39C52C3-361E-4827-9EEF-0455A423EB3B}"/>
              </a:ext>
            </a:extLst>
          </p:cNvPr>
          <p:cNvSpPr/>
          <p:nvPr/>
        </p:nvSpPr>
        <p:spPr>
          <a:xfrm>
            <a:off x="4020652" y="2699657"/>
            <a:ext cx="392169" cy="287703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Prostokąt: zaokrąglone rogi 50">
            <a:extLst>
              <a:ext uri="{FF2B5EF4-FFF2-40B4-BE49-F238E27FC236}">
                <a16:creationId xmlns:a16="http://schemas.microsoft.com/office/drawing/2014/main" id="{C9F531F2-F4DE-4046-A46A-4090BEA6D4A7}"/>
              </a:ext>
            </a:extLst>
          </p:cNvPr>
          <p:cNvSpPr/>
          <p:nvPr/>
        </p:nvSpPr>
        <p:spPr>
          <a:xfrm>
            <a:off x="2042958" y="2694563"/>
            <a:ext cx="418704" cy="288213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3"/>
              </a:solidFill>
            </a:endParaRPr>
          </a:p>
        </p:txBody>
      </p:sp>
      <p:sp>
        <p:nvSpPr>
          <p:cNvPr id="59" name="Tytuł 1">
            <a:extLst>
              <a:ext uri="{FF2B5EF4-FFF2-40B4-BE49-F238E27FC236}">
                <a16:creationId xmlns:a16="http://schemas.microsoft.com/office/drawing/2014/main" id="{7BCEE440-39D6-4FF4-BD11-D016703F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65125"/>
            <a:ext cx="5567550" cy="1325563"/>
          </a:xfrm>
        </p:spPr>
        <p:txBody>
          <a:bodyPr/>
          <a:lstStyle/>
          <a:p>
            <a:r>
              <a:rPr lang="en-US" noProof="0" dirty="0"/>
              <a:t>7 segment LED </a:t>
            </a:r>
            <a:r>
              <a:rPr lang="en-US" noProof="0" dirty="0" err="1"/>
              <a:t>dr</a:t>
            </a:r>
            <a:r>
              <a:rPr lang="pl-PL" noProof="0" dirty="0" err="1"/>
              <a:t>iver</a:t>
            </a:r>
            <a:endParaRPr lang="en-US" noProof="0" dirty="0"/>
          </a:p>
        </p:txBody>
      </p:sp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D53B3E02-D4A5-4CDE-91CC-3EA90CAF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85482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6" grpId="0" animBg="1"/>
      <p:bldP spid="58" grpId="0" animBg="1"/>
      <p:bldP spid="5" grpId="0" animBg="1"/>
      <p:bldP spid="46" grpId="0" animBg="1"/>
      <p:bldP spid="40" grpId="0" animBg="1"/>
      <p:bldP spid="5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2515ADEC-2F5B-47E7-95FC-64B1A0BFE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7144749"/>
              </p:ext>
            </p:extLst>
          </p:nvPr>
        </p:nvGraphicFramePr>
        <p:xfrm>
          <a:off x="8258630" y="60960"/>
          <a:ext cx="3653388" cy="66507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4086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394894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604612"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</a:tbl>
          </a:graphicData>
        </a:graphic>
      </p:graphicFrame>
      <p:pic>
        <p:nvPicPr>
          <p:cNvPr id="10" name="Grafika 9">
            <a:extLst>
              <a:ext uri="{FF2B5EF4-FFF2-40B4-BE49-F238E27FC236}">
                <a16:creationId xmlns:a16="http://schemas.microsoft.com/office/drawing/2014/main" id="{D9AC814A-75F4-4EC7-9B72-7111E57D8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312" y="792941"/>
            <a:ext cx="214313" cy="376238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E08F38A7-8B88-493B-BF39-584A7B0CF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8314" y="1394618"/>
            <a:ext cx="214313" cy="376238"/>
          </a:xfrm>
          <a:prstGeom prst="rect">
            <a:avLst/>
          </a:pr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C3F0EF95-1FE7-470A-AE2D-5BFA00086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8313" y="1994853"/>
            <a:ext cx="214313" cy="376238"/>
          </a:xfrm>
          <a:prstGeom prst="rect">
            <a:avLst/>
          </a:pr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0B50175C-9C3A-423C-98C8-0B280D3DE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8313" y="2595088"/>
            <a:ext cx="214313" cy="376238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15AFB64B-7D5A-46F5-8CBC-3238589084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68312" y="3198207"/>
            <a:ext cx="214313" cy="37623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7E577CB3-75DB-468F-8A02-41889106E9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9603" y="3798442"/>
            <a:ext cx="214313" cy="376238"/>
          </a:xfrm>
          <a:prstGeom prst="rect">
            <a:avLst/>
          </a:pr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FAF530A5-99C9-448A-A47A-CB76DC4CC6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68311" y="4398677"/>
            <a:ext cx="214313" cy="376238"/>
          </a:xfrm>
          <a:prstGeom prst="rect">
            <a:avLst/>
          </a:prstGeom>
        </p:spPr>
      </p:pic>
      <p:pic>
        <p:nvPicPr>
          <p:cNvPr id="17" name="Grafika 16">
            <a:extLst>
              <a:ext uri="{FF2B5EF4-FFF2-40B4-BE49-F238E27FC236}">
                <a16:creationId xmlns:a16="http://schemas.microsoft.com/office/drawing/2014/main" id="{0FF7A392-132E-40EA-8899-D81BBD76E9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68311" y="4998912"/>
            <a:ext cx="214313" cy="376238"/>
          </a:xfrm>
          <a:prstGeom prst="rect">
            <a:avLst/>
          </a:prstGeom>
        </p:spPr>
      </p:pic>
      <p:pic>
        <p:nvPicPr>
          <p:cNvPr id="18" name="Grafika 17">
            <a:extLst>
              <a:ext uri="{FF2B5EF4-FFF2-40B4-BE49-F238E27FC236}">
                <a16:creationId xmlns:a16="http://schemas.microsoft.com/office/drawing/2014/main" id="{C6A101D6-91C5-43B5-9827-21B7307364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68311" y="5599147"/>
            <a:ext cx="214313" cy="376238"/>
          </a:xfrm>
          <a:prstGeom prst="rect">
            <a:avLst/>
          </a:prstGeom>
        </p:spPr>
      </p:pic>
      <p:pic>
        <p:nvPicPr>
          <p:cNvPr id="19" name="Grafika 18">
            <a:extLst>
              <a:ext uri="{FF2B5EF4-FFF2-40B4-BE49-F238E27FC236}">
                <a16:creationId xmlns:a16="http://schemas.microsoft.com/office/drawing/2014/main" id="{2C3B1E43-CBB0-4228-B076-93CE295C62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72938" y="6199382"/>
            <a:ext cx="214313" cy="376238"/>
          </a:xfrm>
          <a:prstGeom prst="rect">
            <a:avLst/>
          </a:prstGeom>
        </p:spPr>
      </p:pic>
      <p:graphicFrame>
        <p:nvGraphicFramePr>
          <p:cNvPr id="22" name="Tabela 4">
            <a:extLst>
              <a:ext uri="{FF2B5EF4-FFF2-40B4-BE49-F238E27FC236}">
                <a16:creationId xmlns:a16="http://schemas.microsoft.com/office/drawing/2014/main" id="{8CDA25D7-E0A3-4B58-9BAE-94ADD35CF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571323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sp>
        <p:nvSpPr>
          <p:cNvPr id="23" name="Prostokąt 22">
            <a:extLst>
              <a:ext uri="{FF2B5EF4-FFF2-40B4-BE49-F238E27FC236}">
                <a16:creationId xmlns:a16="http://schemas.microsoft.com/office/drawing/2014/main" id="{1FBF59B1-A6CC-4641-892D-B28CD5716C7E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875F99FC-75DA-40AD-AD34-9CAA93C3C7AC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F06702C8-74B5-4F33-88F1-2293B16AF142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E87395E9-4C0D-4548-AE2E-7CEDB4044136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F8B21776-2D55-482D-8157-250B54AEDA1D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E212CB8F-A72D-49A9-BED0-AC5C87A766C6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189AC850-08C9-49C9-9A06-576D210C2A4B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321097EB-DC7A-4AFA-8819-566E5EB09707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916D0A5D-3A1B-4806-8709-FEC6CCAB87B4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283830F8-2B07-481A-896E-46F15A119CE5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D3DD25EB-B1D9-43A8-95A1-A72A8CE0BD2D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5A98F46D-40D4-4F75-B4C7-32F0E8691CD2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AB4F8E3F-B338-427A-9522-5DCA6B845373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FA43D9F0-D06F-444C-915E-B6B29CA1F192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6E9B938E-A010-41BA-BBA0-C751B58BB2B3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AAD1C1AC-FCD3-4142-BF01-5C7E2FBD1328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EEEF556A-CAAD-4BE4-A2EE-D81BF0A4441B}"/>
                  </a:ext>
                </a:extLst>
              </p:cNvPr>
              <p:cNvSpPr txBox="1"/>
              <p:nvPr/>
            </p:nvSpPr>
            <p:spPr>
              <a:xfrm>
                <a:off x="1030978" y="6067468"/>
                <a:ext cx="491333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̅"/>
                          <m:ctrlP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EEEF556A-CAAD-4BE4-A2EE-D81BF0A44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8" y="6067468"/>
                <a:ext cx="4913333" cy="4317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Prostokąt 49">
            <a:extLst>
              <a:ext uri="{FF2B5EF4-FFF2-40B4-BE49-F238E27FC236}">
                <a16:creationId xmlns:a16="http://schemas.microsoft.com/office/drawing/2014/main" id="{3CB5F6E6-3E7D-4D84-A1AE-202DD0216B6C}"/>
              </a:ext>
            </a:extLst>
          </p:cNvPr>
          <p:cNvSpPr/>
          <p:nvPr/>
        </p:nvSpPr>
        <p:spPr>
          <a:xfrm>
            <a:off x="2050743" y="5951030"/>
            <a:ext cx="837012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0C77C574-9A7E-4C92-8F2C-F2A621B70E4E}"/>
              </a:ext>
            </a:extLst>
          </p:cNvPr>
          <p:cNvSpPr/>
          <p:nvPr/>
        </p:nvSpPr>
        <p:spPr>
          <a:xfrm>
            <a:off x="2954289" y="5951029"/>
            <a:ext cx="86500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770D5EA5-5796-4FEF-B282-2F9641096E5E}"/>
              </a:ext>
            </a:extLst>
          </p:cNvPr>
          <p:cNvSpPr/>
          <p:nvPr/>
        </p:nvSpPr>
        <p:spPr>
          <a:xfrm>
            <a:off x="3868073" y="5949344"/>
            <a:ext cx="86500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094E2869-6B2F-46F4-A3F6-39A2EFF8F45A}"/>
              </a:ext>
            </a:extLst>
          </p:cNvPr>
          <p:cNvSpPr/>
          <p:nvPr/>
        </p:nvSpPr>
        <p:spPr>
          <a:xfrm>
            <a:off x="1678477" y="5951565"/>
            <a:ext cx="372265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rostokąt: zaokrąglone rogi 38">
            <a:extLst>
              <a:ext uri="{FF2B5EF4-FFF2-40B4-BE49-F238E27FC236}">
                <a16:creationId xmlns:a16="http://schemas.microsoft.com/office/drawing/2014/main" id="{A0CAA640-2662-4785-9106-02A5B3CB2E01}"/>
              </a:ext>
            </a:extLst>
          </p:cNvPr>
          <p:cNvSpPr/>
          <p:nvPr/>
        </p:nvSpPr>
        <p:spPr>
          <a:xfrm>
            <a:off x="2037829" y="4199656"/>
            <a:ext cx="3486671" cy="124114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Nawias otwierający 44">
            <a:extLst>
              <a:ext uri="{FF2B5EF4-FFF2-40B4-BE49-F238E27FC236}">
                <a16:creationId xmlns:a16="http://schemas.microsoft.com/office/drawing/2014/main" id="{8606F838-C314-4135-8C36-AAE0598117ED}"/>
              </a:ext>
            </a:extLst>
          </p:cNvPr>
          <p:cNvSpPr/>
          <p:nvPr/>
        </p:nvSpPr>
        <p:spPr>
          <a:xfrm rot="16200000" flipV="1">
            <a:off x="4278996" y="2096685"/>
            <a:ext cx="618651" cy="1584392"/>
          </a:xfrm>
          <a:prstGeom prst="leftBracket">
            <a:avLst>
              <a:gd name="adj" fmla="val 65396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Nawias otwierający 45">
            <a:extLst>
              <a:ext uri="{FF2B5EF4-FFF2-40B4-BE49-F238E27FC236}">
                <a16:creationId xmlns:a16="http://schemas.microsoft.com/office/drawing/2014/main" id="{893CAA67-F739-406F-AE20-565CA0C407D9}"/>
              </a:ext>
            </a:extLst>
          </p:cNvPr>
          <p:cNvSpPr/>
          <p:nvPr/>
        </p:nvSpPr>
        <p:spPr>
          <a:xfrm rot="5400000">
            <a:off x="4302167" y="4463229"/>
            <a:ext cx="618651" cy="1584390"/>
          </a:xfrm>
          <a:prstGeom prst="leftBracket">
            <a:avLst>
              <a:gd name="adj" fmla="val 65396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Łuk 51">
            <a:extLst>
              <a:ext uri="{FF2B5EF4-FFF2-40B4-BE49-F238E27FC236}">
                <a16:creationId xmlns:a16="http://schemas.microsoft.com/office/drawing/2014/main" id="{B5B0A280-F3B3-4379-ADC2-005335D9481D}"/>
              </a:ext>
            </a:extLst>
          </p:cNvPr>
          <p:cNvSpPr/>
          <p:nvPr/>
        </p:nvSpPr>
        <p:spPr>
          <a:xfrm>
            <a:off x="1461664" y="4960788"/>
            <a:ext cx="1104900" cy="953988"/>
          </a:xfrm>
          <a:prstGeom prst="arc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3" name="Łuk 52">
            <a:extLst>
              <a:ext uri="{FF2B5EF4-FFF2-40B4-BE49-F238E27FC236}">
                <a16:creationId xmlns:a16="http://schemas.microsoft.com/office/drawing/2014/main" id="{2D19BD74-7515-44CE-922C-145E6C332B09}"/>
              </a:ext>
            </a:extLst>
          </p:cNvPr>
          <p:cNvSpPr/>
          <p:nvPr/>
        </p:nvSpPr>
        <p:spPr>
          <a:xfrm flipH="1">
            <a:off x="4851238" y="4960788"/>
            <a:ext cx="1104900" cy="953988"/>
          </a:xfrm>
          <a:prstGeom prst="arc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4" name="Łuk 53">
            <a:extLst>
              <a:ext uri="{FF2B5EF4-FFF2-40B4-BE49-F238E27FC236}">
                <a16:creationId xmlns:a16="http://schemas.microsoft.com/office/drawing/2014/main" id="{A857DCAC-67AC-423C-92F3-4E92B581DF08}"/>
              </a:ext>
            </a:extLst>
          </p:cNvPr>
          <p:cNvSpPr/>
          <p:nvPr/>
        </p:nvSpPr>
        <p:spPr>
          <a:xfrm rot="16200000" flipH="1">
            <a:off x="4787055" y="2146873"/>
            <a:ext cx="1104900" cy="953988"/>
          </a:xfrm>
          <a:prstGeom prst="arc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5" name="Łuk 54">
            <a:extLst>
              <a:ext uri="{FF2B5EF4-FFF2-40B4-BE49-F238E27FC236}">
                <a16:creationId xmlns:a16="http://schemas.microsoft.com/office/drawing/2014/main" id="{95ABB9F1-7DB8-4D64-BC6B-8B13C31F0DA7}"/>
              </a:ext>
            </a:extLst>
          </p:cNvPr>
          <p:cNvSpPr/>
          <p:nvPr/>
        </p:nvSpPr>
        <p:spPr>
          <a:xfrm rot="5400000">
            <a:off x="1551047" y="2094844"/>
            <a:ext cx="1104900" cy="953988"/>
          </a:xfrm>
          <a:prstGeom prst="arc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/>
              </a:solidFill>
            </a:endParaRPr>
          </a:p>
        </p:txBody>
      </p:sp>
      <p:sp>
        <p:nvSpPr>
          <p:cNvPr id="51" name="Prostokąt: zaokrąglone rogi 50">
            <a:extLst>
              <a:ext uri="{FF2B5EF4-FFF2-40B4-BE49-F238E27FC236}">
                <a16:creationId xmlns:a16="http://schemas.microsoft.com/office/drawing/2014/main" id="{C9F531F2-F4DE-4046-A46A-4090BEA6D4A7}"/>
              </a:ext>
            </a:extLst>
          </p:cNvPr>
          <p:cNvSpPr/>
          <p:nvPr/>
        </p:nvSpPr>
        <p:spPr>
          <a:xfrm>
            <a:off x="4774677" y="2528638"/>
            <a:ext cx="626070" cy="303611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3"/>
              </a:solidFill>
            </a:endParaRPr>
          </a:p>
        </p:txBody>
      </p:sp>
      <p:sp>
        <p:nvSpPr>
          <p:cNvPr id="47" name="Prostokąt: zaokrąglone rogi 46">
            <a:extLst>
              <a:ext uri="{FF2B5EF4-FFF2-40B4-BE49-F238E27FC236}">
                <a16:creationId xmlns:a16="http://schemas.microsoft.com/office/drawing/2014/main" id="{AB3930B6-F18C-4F79-855B-C71EF8416CA7}"/>
              </a:ext>
            </a:extLst>
          </p:cNvPr>
          <p:cNvSpPr/>
          <p:nvPr/>
        </p:nvSpPr>
        <p:spPr>
          <a:xfrm>
            <a:off x="3020361" y="3461695"/>
            <a:ext cx="477687" cy="1241140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45338513-CF97-4EFC-B576-FA328C702CDA}"/>
              </a:ext>
            </a:extLst>
          </p:cNvPr>
          <p:cNvSpPr/>
          <p:nvPr/>
        </p:nvSpPr>
        <p:spPr>
          <a:xfrm>
            <a:off x="4832900" y="5956788"/>
            <a:ext cx="1074565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6C5ACB3D-31B5-4A2A-93FA-090C38F969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20000" y="360000"/>
            <a:ext cx="1657350" cy="2771775"/>
          </a:xfrm>
          <a:prstGeom prst="rect">
            <a:avLst/>
          </a:prstGeom>
        </p:spPr>
      </p:pic>
      <p:sp>
        <p:nvSpPr>
          <p:cNvPr id="59" name="Tytuł 1">
            <a:extLst>
              <a:ext uri="{FF2B5EF4-FFF2-40B4-BE49-F238E27FC236}">
                <a16:creationId xmlns:a16="http://schemas.microsoft.com/office/drawing/2014/main" id="{8343BE3C-09B1-46CA-ABFB-762EB5F4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65125"/>
            <a:ext cx="5567550" cy="1325563"/>
          </a:xfrm>
        </p:spPr>
        <p:txBody>
          <a:bodyPr/>
          <a:lstStyle/>
          <a:p>
            <a:r>
              <a:rPr lang="en-US" dirty="0"/>
              <a:t>7 segment LED </a:t>
            </a:r>
            <a:r>
              <a:rPr lang="en-US" dirty="0" err="1"/>
              <a:t>dr</a:t>
            </a:r>
            <a:r>
              <a:rPr lang="pl-PL" dirty="0" err="1"/>
              <a:t>iver</a:t>
            </a:r>
            <a:endParaRPr lang="en-US" noProof="0" dirty="0"/>
          </a:p>
        </p:txBody>
      </p:sp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74B8160D-17A8-485B-9569-D97236CF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7512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6" grpId="0" animBg="1"/>
      <p:bldP spid="57" grpId="0" animBg="1"/>
      <p:bldP spid="58" grpId="0" animBg="1"/>
      <p:bldP spid="39" grpId="0" animBg="1"/>
      <p:bldP spid="45" grpId="0" animBg="1"/>
      <p:bldP spid="46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47" grpId="0" animBg="1"/>
      <p:bldP spid="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8">
            <a:extLst>
              <a:ext uri="{FF2B5EF4-FFF2-40B4-BE49-F238E27FC236}">
                <a16:creationId xmlns:a16="http://schemas.microsoft.com/office/drawing/2014/main" id="{2515ADEC-2F5B-47E7-95FC-64B1A0BFE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760008"/>
              </p:ext>
            </p:extLst>
          </p:nvPr>
        </p:nvGraphicFramePr>
        <p:xfrm>
          <a:off x="8258630" y="60960"/>
          <a:ext cx="3653388" cy="66507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4086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394894">
                  <a:extLst>
                    <a:ext uri="{9D8B030D-6E8A-4147-A177-3AD203B41FA5}">
                      <a16:colId xmlns:a16="http://schemas.microsoft.com/office/drawing/2014/main" val="1609083390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3599388140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661102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604612">
                <a:tc>
                  <a:txBody>
                    <a:bodyPr/>
                    <a:lstStyle/>
                    <a:p>
                      <a:pPr algn="ct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D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baseline="0" dirty="0"/>
                        <a:t>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4335422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5180671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8809355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2485674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6346060"/>
                  </a:ext>
                </a:extLst>
              </a:tr>
              <a:tr h="604612">
                <a:tc>
                  <a:txBody>
                    <a:bodyPr/>
                    <a:lstStyle/>
                    <a:p>
                      <a:pPr algn="r"/>
                      <a:endParaRPr lang="pl-PL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6942300"/>
                  </a:ext>
                </a:extLst>
              </a:tr>
            </a:tbl>
          </a:graphicData>
        </a:graphic>
      </p:graphicFrame>
      <p:pic>
        <p:nvPicPr>
          <p:cNvPr id="10" name="Grafika 9">
            <a:extLst>
              <a:ext uri="{FF2B5EF4-FFF2-40B4-BE49-F238E27FC236}">
                <a16:creationId xmlns:a16="http://schemas.microsoft.com/office/drawing/2014/main" id="{D9AC814A-75F4-4EC7-9B72-7111E57D8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312" y="792941"/>
            <a:ext cx="214313" cy="376238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E08F38A7-8B88-493B-BF39-584A7B0CF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8314" y="1394618"/>
            <a:ext cx="214313" cy="376238"/>
          </a:xfrm>
          <a:prstGeom prst="rect">
            <a:avLst/>
          </a:pr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C3F0EF95-1FE7-470A-AE2D-5BFA00086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8313" y="1994853"/>
            <a:ext cx="214313" cy="376238"/>
          </a:xfrm>
          <a:prstGeom prst="rect">
            <a:avLst/>
          </a:pr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0B50175C-9C3A-423C-98C8-0B280D3DE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8313" y="2595088"/>
            <a:ext cx="214313" cy="376238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15AFB64B-7D5A-46F5-8CBC-3238589084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68312" y="3198207"/>
            <a:ext cx="214313" cy="376238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7E577CB3-75DB-468F-8A02-41889106E9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9603" y="3798442"/>
            <a:ext cx="214313" cy="376238"/>
          </a:xfrm>
          <a:prstGeom prst="rect">
            <a:avLst/>
          </a:pr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FAF530A5-99C9-448A-A47A-CB76DC4CC6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68311" y="4398677"/>
            <a:ext cx="214313" cy="376238"/>
          </a:xfrm>
          <a:prstGeom prst="rect">
            <a:avLst/>
          </a:prstGeom>
        </p:spPr>
      </p:pic>
      <p:pic>
        <p:nvPicPr>
          <p:cNvPr id="17" name="Grafika 16">
            <a:extLst>
              <a:ext uri="{FF2B5EF4-FFF2-40B4-BE49-F238E27FC236}">
                <a16:creationId xmlns:a16="http://schemas.microsoft.com/office/drawing/2014/main" id="{0FF7A392-132E-40EA-8899-D81BBD76E9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68311" y="4998912"/>
            <a:ext cx="214313" cy="376238"/>
          </a:xfrm>
          <a:prstGeom prst="rect">
            <a:avLst/>
          </a:prstGeom>
        </p:spPr>
      </p:pic>
      <p:pic>
        <p:nvPicPr>
          <p:cNvPr id="18" name="Grafika 17">
            <a:extLst>
              <a:ext uri="{FF2B5EF4-FFF2-40B4-BE49-F238E27FC236}">
                <a16:creationId xmlns:a16="http://schemas.microsoft.com/office/drawing/2014/main" id="{C6A101D6-91C5-43B5-9827-21B7307364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68311" y="5599147"/>
            <a:ext cx="214313" cy="376238"/>
          </a:xfrm>
          <a:prstGeom prst="rect">
            <a:avLst/>
          </a:prstGeom>
        </p:spPr>
      </p:pic>
      <p:pic>
        <p:nvPicPr>
          <p:cNvPr id="19" name="Grafika 18">
            <a:extLst>
              <a:ext uri="{FF2B5EF4-FFF2-40B4-BE49-F238E27FC236}">
                <a16:creationId xmlns:a16="http://schemas.microsoft.com/office/drawing/2014/main" id="{2C3B1E43-CBB0-4228-B076-93CE295C62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72938" y="6199382"/>
            <a:ext cx="214313" cy="376238"/>
          </a:xfrm>
          <a:prstGeom prst="rect">
            <a:avLst/>
          </a:prstGeom>
        </p:spPr>
      </p:pic>
      <p:graphicFrame>
        <p:nvGraphicFramePr>
          <p:cNvPr id="22" name="Tabela 4">
            <a:extLst>
              <a:ext uri="{FF2B5EF4-FFF2-40B4-BE49-F238E27FC236}">
                <a16:creationId xmlns:a16="http://schemas.microsoft.com/office/drawing/2014/main" id="{8CDA25D7-E0A3-4B58-9BAE-94ADD35CF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273762"/>
              </p:ext>
            </p:extLst>
          </p:nvPr>
        </p:nvGraphicFramePr>
        <p:xfrm>
          <a:off x="838200" y="1690688"/>
          <a:ext cx="4844715" cy="396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43">
                  <a:extLst>
                    <a:ext uri="{9D8B030D-6E8A-4147-A177-3AD203B41FA5}">
                      <a16:colId xmlns:a16="http://schemas.microsoft.com/office/drawing/2014/main" val="1367092185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1824745447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95583971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4133422723"/>
                    </a:ext>
                  </a:extLst>
                </a:gridCol>
                <a:gridCol w="968943">
                  <a:extLst>
                    <a:ext uri="{9D8B030D-6E8A-4147-A177-3AD203B41FA5}">
                      <a16:colId xmlns:a16="http://schemas.microsoft.com/office/drawing/2014/main" val="2193924175"/>
                    </a:ext>
                  </a:extLst>
                </a:gridCol>
              </a:tblGrid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3600" baseline="-25000" dirty="0"/>
                        <a:t>AB</a:t>
                      </a:r>
                      <a:r>
                        <a:rPr lang="pl-PL" sz="3600" baseline="30000" dirty="0"/>
                        <a:t>CD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02122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795428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043786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61553"/>
                  </a:ext>
                </a:extLst>
              </a:tr>
              <a:tr h="793600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pl-PL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84572"/>
                  </a:ext>
                </a:extLst>
              </a:tr>
            </a:tbl>
          </a:graphicData>
        </a:graphic>
      </p:graphicFrame>
      <p:sp>
        <p:nvSpPr>
          <p:cNvPr id="23" name="Prostokąt 22">
            <a:extLst>
              <a:ext uri="{FF2B5EF4-FFF2-40B4-BE49-F238E27FC236}">
                <a16:creationId xmlns:a16="http://schemas.microsoft.com/office/drawing/2014/main" id="{1FBF59B1-A6CC-4641-892D-B28CD5716C7E}"/>
              </a:ext>
            </a:extLst>
          </p:cNvPr>
          <p:cNvSpPr/>
          <p:nvPr/>
        </p:nvSpPr>
        <p:spPr>
          <a:xfrm>
            <a:off x="251615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0</a:t>
            </a:r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875F99FC-75DA-40AD-AD34-9CAA93C3C7AC}"/>
              </a:ext>
            </a:extLst>
          </p:cNvPr>
          <p:cNvSpPr/>
          <p:nvPr/>
        </p:nvSpPr>
        <p:spPr>
          <a:xfrm>
            <a:off x="3517614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F06702C8-74B5-4F33-88F1-2293B16AF142}"/>
              </a:ext>
            </a:extLst>
          </p:cNvPr>
          <p:cNvSpPr/>
          <p:nvPr/>
        </p:nvSpPr>
        <p:spPr>
          <a:xfrm>
            <a:off x="5403688" y="29458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2</a:t>
            </a:r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E87395E9-4C0D-4548-AE2E-7CEDB4044136}"/>
              </a:ext>
            </a:extLst>
          </p:cNvPr>
          <p:cNvSpPr/>
          <p:nvPr/>
        </p:nvSpPr>
        <p:spPr>
          <a:xfrm>
            <a:off x="4459180" y="294580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3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F8B21776-2D55-482D-8157-250B54AEDA1D}"/>
              </a:ext>
            </a:extLst>
          </p:cNvPr>
          <p:cNvSpPr/>
          <p:nvPr/>
        </p:nvSpPr>
        <p:spPr>
          <a:xfrm>
            <a:off x="2516157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4</a:t>
            </a:r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E212CB8F-A72D-49A9-BED0-AC5C87A766C6}"/>
              </a:ext>
            </a:extLst>
          </p:cNvPr>
          <p:cNvSpPr/>
          <p:nvPr/>
        </p:nvSpPr>
        <p:spPr>
          <a:xfrm>
            <a:off x="3517613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5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189AC850-08C9-49C9-9A06-576D210C2A4B}"/>
              </a:ext>
            </a:extLst>
          </p:cNvPr>
          <p:cNvSpPr/>
          <p:nvPr/>
        </p:nvSpPr>
        <p:spPr>
          <a:xfrm>
            <a:off x="4459180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7</a:t>
            </a:r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321097EB-DC7A-4AFA-8819-566E5EB09707}"/>
              </a:ext>
            </a:extLst>
          </p:cNvPr>
          <p:cNvSpPr/>
          <p:nvPr/>
        </p:nvSpPr>
        <p:spPr>
          <a:xfrm>
            <a:off x="5403688" y="37459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6</a:t>
            </a:r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916D0A5D-3A1B-4806-8709-FEC6CCAB87B4}"/>
              </a:ext>
            </a:extLst>
          </p:cNvPr>
          <p:cNvSpPr/>
          <p:nvPr/>
        </p:nvSpPr>
        <p:spPr>
          <a:xfrm>
            <a:off x="239913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12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283830F8-2B07-481A-896E-46F15A119CE5}"/>
              </a:ext>
            </a:extLst>
          </p:cNvPr>
          <p:cNvSpPr/>
          <p:nvPr/>
        </p:nvSpPr>
        <p:spPr>
          <a:xfrm>
            <a:off x="3400595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13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D3DD25EB-B1D9-43A8-95A1-A72A8CE0BD2D}"/>
              </a:ext>
            </a:extLst>
          </p:cNvPr>
          <p:cNvSpPr/>
          <p:nvPr/>
        </p:nvSpPr>
        <p:spPr>
          <a:xfrm>
            <a:off x="5286669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14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5A98F46D-40D4-4F75-B4C7-32F0E8691CD2}"/>
              </a:ext>
            </a:extLst>
          </p:cNvPr>
          <p:cNvSpPr/>
          <p:nvPr/>
        </p:nvSpPr>
        <p:spPr>
          <a:xfrm>
            <a:off x="4342162" y="45245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15</a:t>
            </a:r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AB4F8E3F-B338-427A-9522-5DCA6B845373}"/>
              </a:ext>
            </a:extLst>
          </p:cNvPr>
          <p:cNvSpPr/>
          <p:nvPr/>
        </p:nvSpPr>
        <p:spPr>
          <a:xfrm>
            <a:off x="2516157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8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FA43D9F0-D06F-444C-915E-B6B29CA1F192}"/>
              </a:ext>
            </a:extLst>
          </p:cNvPr>
          <p:cNvSpPr/>
          <p:nvPr/>
        </p:nvSpPr>
        <p:spPr>
          <a:xfrm>
            <a:off x="3517613" y="53246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9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6E9B938E-A010-41BA-BBA0-C751B58BB2B3}"/>
              </a:ext>
            </a:extLst>
          </p:cNvPr>
          <p:cNvSpPr/>
          <p:nvPr/>
        </p:nvSpPr>
        <p:spPr>
          <a:xfrm>
            <a:off x="4342161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11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AAD1C1AC-FCD3-4142-BF01-5C7E2FBD1328}"/>
              </a:ext>
            </a:extLst>
          </p:cNvPr>
          <p:cNvSpPr/>
          <p:nvPr/>
        </p:nvSpPr>
        <p:spPr>
          <a:xfrm>
            <a:off x="5286669" y="53246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l-PL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EEEF556A-CAAD-4BE4-A2EE-D81BF0A4441B}"/>
                  </a:ext>
                </a:extLst>
              </p:cNvPr>
              <p:cNvSpPr txBox="1"/>
              <p:nvPr/>
            </p:nvSpPr>
            <p:spPr>
              <a:xfrm>
                <a:off x="1030978" y="6067468"/>
                <a:ext cx="4654351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pl-P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EEEF556A-CAAD-4BE4-A2EE-D81BF0A44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8" y="6067468"/>
                <a:ext cx="4654351" cy="4317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Prostokąt 49">
            <a:extLst>
              <a:ext uri="{FF2B5EF4-FFF2-40B4-BE49-F238E27FC236}">
                <a16:creationId xmlns:a16="http://schemas.microsoft.com/office/drawing/2014/main" id="{3CB5F6E6-3E7D-4D84-A1AE-202DD0216B6C}"/>
              </a:ext>
            </a:extLst>
          </p:cNvPr>
          <p:cNvSpPr/>
          <p:nvPr/>
        </p:nvSpPr>
        <p:spPr>
          <a:xfrm>
            <a:off x="2050963" y="5971058"/>
            <a:ext cx="837012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0C77C574-9A7E-4C92-8F2C-F2A621B70E4E}"/>
              </a:ext>
            </a:extLst>
          </p:cNvPr>
          <p:cNvSpPr/>
          <p:nvPr/>
        </p:nvSpPr>
        <p:spPr>
          <a:xfrm>
            <a:off x="2954289" y="5971058"/>
            <a:ext cx="86500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770D5EA5-5796-4FEF-B282-2F9641096E5E}"/>
              </a:ext>
            </a:extLst>
          </p:cNvPr>
          <p:cNvSpPr/>
          <p:nvPr/>
        </p:nvSpPr>
        <p:spPr>
          <a:xfrm>
            <a:off x="3868073" y="5971058"/>
            <a:ext cx="86500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094E2869-6B2F-46F4-A3F6-39A2EFF8F45A}"/>
              </a:ext>
            </a:extLst>
          </p:cNvPr>
          <p:cNvSpPr/>
          <p:nvPr/>
        </p:nvSpPr>
        <p:spPr>
          <a:xfrm>
            <a:off x="1719790" y="5975385"/>
            <a:ext cx="372265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rostokąt: zaokrąglone rogi 38">
            <a:extLst>
              <a:ext uri="{FF2B5EF4-FFF2-40B4-BE49-F238E27FC236}">
                <a16:creationId xmlns:a16="http://schemas.microsoft.com/office/drawing/2014/main" id="{A0CAA640-2662-4785-9106-02A5B3CB2E01}"/>
              </a:ext>
            </a:extLst>
          </p:cNvPr>
          <p:cNvSpPr/>
          <p:nvPr/>
        </p:nvSpPr>
        <p:spPr>
          <a:xfrm>
            <a:off x="2037829" y="4199656"/>
            <a:ext cx="3486671" cy="124114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Prostokąt: zaokrąglone rogi 50">
            <a:extLst>
              <a:ext uri="{FF2B5EF4-FFF2-40B4-BE49-F238E27FC236}">
                <a16:creationId xmlns:a16="http://schemas.microsoft.com/office/drawing/2014/main" id="{C9F531F2-F4DE-4046-A46A-4090BEA6D4A7}"/>
              </a:ext>
            </a:extLst>
          </p:cNvPr>
          <p:cNvSpPr/>
          <p:nvPr/>
        </p:nvSpPr>
        <p:spPr>
          <a:xfrm>
            <a:off x="4774677" y="2528638"/>
            <a:ext cx="626070" cy="303611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3"/>
              </a:solidFill>
            </a:endParaRPr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45338513-CF97-4EFC-B576-FA328C702CDA}"/>
              </a:ext>
            </a:extLst>
          </p:cNvPr>
          <p:cNvSpPr/>
          <p:nvPr/>
        </p:nvSpPr>
        <p:spPr>
          <a:xfrm>
            <a:off x="4807500" y="5967308"/>
            <a:ext cx="1074565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CB7B9425-2564-4AEE-B8A3-543F2B1B92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20000" y="360000"/>
            <a:ext cx="1657350" cy="2771775"/>
          </a:xfrm>
          <a:prstGeom prst="rect">
            <a:avLst/>
          </a:prstGeom>
        </p:spPr>
      </p:pic>
      <p:sp>
        <p:nvSpPr>
          <p:cNvPr id="47" name="Prostokąt: zaokrąglone rogi 46">
            <a:extLst>
              <a:ext uri="{FF2B5EF4-FFF2-40B4-BE49-F238E27FC236}">
                <a16:creationId xmlns:a16="http://schemas.microsoft.com/office/drawing/2014/main" id="{AB3930B6-F18C-4F79-855B-C71EF8416CA7}"/>
              </a:ext>
            </a:extLst>
          </p:cNvPr>
          <p:cNvSpPr/>
          <p:nvPr/>
        </p:nvSpPr>
        <p:spPr>
          <a:xfrm>
            <a:off x="1905923" y="3461695"/>
            <a:ext cx="1592125" cy="124114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Nawias otwierający 44">
            <a:extLst>
              <a:ext uri="{FF2B5EF4-FFF2-40B4-BE49-F238E27FC236}">
                <a16:creationId xmlns:a16="http://schemas.microsoft.com/office/drawing/2014/main" id="{8606F838-C314-4135-8C36-AAE0598117ED}"/>
              </a:ext>
            </a:extLst>
          </p:cNvPr>
          <p:cNvSpPr/>
          <p:nvPr/>
        </p:nvSpPr>
        <p:spPr>
          <a:xfrm rot="16200000" flipV="1">
            <a:off x="4278996" y="2096685"/>
            <a:ext cx="618651" cy="1584392"/>
          </a:xfrm>
          <a:prstGeom prst="leftBracket">
            <a:avLst>
              <a:gd name="adj" fmla="val 65396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Nawias otwierający 45">
            <a:extLst>
              <a:ext uri="{FF2B5EF4-FFF2-40B4-BE49-F238E27FC236}">
                <a16:creationId xmlns:a16="http://schemas.microsoft.com/office/drawing/2014/main" id="{893CAA67-F739-406F-AE20-565CA0C407D9}"/>
              </a:ext>
            </a:extLst>
          </p:cNvPr>
          <p:cNvSpPr/>
          <p:nvPr/>
        </p:nvSpPr>
        <p:spPr>
          <a:xfrm rot="5400000">
            <a:off x="4302167" y="4463229"/>
            <a:ext cx="618651" cy="1584390"/>
          </a:xfrm>
          <a:prstGeom prst="leftBracket">
            <a:avLst>
              <a:gd name="adj" fmla="val 65396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Nawias otwierający 58">
            <a:extLst>
              <a:ext uri="{FF2B5EF4-FFF2-40B4-BE49-F238E27FC236}">
                <a16:creationId xmlns:a16="http://schemas.microsoft.com/office/drawing/2014/main" id="{CA36B272-A0F0-485A-AD72-713EEA207F7D}"/>
              </a:ext>
            </a:extLst>
          </p:cNvPr>
          <p:cNvSpPr/>
          <p:nvPr/>
        </p:nvSpPr>
        <p:spPr>
          <a:xfrm flipV="1">
            <a:off x="4900372" y="3361706"/>
            <a:ext cx="618651" cy="1341130"/>
          </a:xfrm>
          <a:prstGeom prst="leftBracket">
            <a:avLst>
              <a:gd name="adj" fmla="val 65396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Nawias otwierający 59">
            <a:extLst>
              <a:ext uri="{FF2B5EF4-FFF2-40B4-BE49-F238E27FC236}">
                <a16:creationId xmlns:a16="http://schemas.microsoft.com/office/drawing/2014/main" id="{8A5EF1E5-9FD5-465D-9836-C5EFC4D3B999}"/>
              </a:ext>
            </a:extLst>
          </p:cNvPr>
          <p:cNvSpPr/>
          <p:nvPr/>
        </p:nvSpPr>
        <p:spPr>
          <a:xfrm rot="10800000">
            <a:off x="1966058" y="3364819"/>
            <a:ext cx="618651" cy="1341128"/>
          </a:xfrm>
          <a:prstGeom prst="leftBracket">
            <a:avLst>
              <a:gd name="adj" fmla="val 65396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1" name="Łącznik prosty 60">
            <a:extLst>
              <a:ext uri="{FF2B5EF4-FFF2-40B4-BE49-F238E27FC236}">
                <a16:creationId xmlns:a16="http://schemas.microsoft.com/office/drawing/2014/main" id="{69384430-F9D0-4BA6-9C55-AC9A6DA98390}"/>
              </a:ext>
            </a:extLst>
          </p:cNvPr>
          <p:cNvCxnSpPr/>
          <p:nvPr/>
        </p:nvCxnSpPr>
        <p:spPr>
          <a:xfrm>
            <a:off x="4256827" y="6103938"/>
            <a:ext cx="476254" cy="3619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ytuł 1">
            <a:extLst>
              <a:ext uri="{FF2B5EF4-FFF2-40B4-BE49-F238E27FC236}">
                <a16:creationId xmlns:a16="http://schemas.microsoft.com/office/drawing/2014/main" id="{20A3AB40-EAEB-4F56-835D-9A228E64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65125"/>
            <a:ext cx="5567550" cy="1325563"/>
          </a:xfrm>
        </p:spPr>
        <p:txBody>
          <a:bodyPr/>
          <a:lstStyle/>
          <a:p>
            <a:r>
              <a:rPr lang="en-US" dirty="0"/>
              <a:t>7 segment LED </a:t>
            </a:r>
            <a:r>
              <a:rPr lang="en-US" dirty="0" err="1"/>
              <a:t>dr</a:t>
            </a:r>
            <a:r>
              <a:rPr lang="pl-PL" dirty="0" err="1"/>
              <a:t>iver</a:t>
            </a:r>
            <a:endParaRPr lang="en-US" noProof="0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A900A4E-CF84-4DF9-8342-25472678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282327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6" grpId="0" animBg="1"/>
      <p:bldP spid="57" grpId="0" animBg="1"/>
      <p:bldP spid="58" grpId="0" animBg="1"/>
      <p:bldP spid="39" grpId="0" animBg="1"/>
      <p:bldP spid="51" grpId="0" animBg="1"/>
      <p:bldP spid="48" grpId="0" animBg="1"/>
      <p:bldP spid="47" grpId="0" animBg="1"/>
      <p:bldP spid="45" grpId="0" animBg="1"/>
      <p:bldP spid="46" grpId="0" animBg="1"/>
      <p:bldP spid="59" grpId="0" animBg="1"/>
      <p:bldP spid="59" grpId="1" animBg="1"/>
      <p:bldP spid="60" grpId="0" animBg="1"/>
      <p:bldP spid="6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4">
            <a:extLst>
              <a:ext uri="{FF2B5EF4-FFF2-40B4-BE49-F238E27FC236}">
                <a16:creationId xmlns:a16="http://schemas.microsoft.com/office/drawing/2014/main" id="{E335A9F8-4E33-4BA7-B1A9-BF439D15A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5486401"/>
            <a:ext cx="5779008" cy="621792"/>
          </a:xfrm>
        </p:spPr>
        <p:txBody>
          <a:bodyPr>
            <a:normAutofit/>
          </a:bodyPr>
          <a:lstStyle/>
          <a:p>
            <a:pPr algn="l"/>
            <a:r>
              <a:rPr lang="pl-PL" sz="3600" dirty="0" err="1">
                <a:solidFill>
                  <a:srgbClr val="FFFFFF"/>
                </a:solidFill>
              </a:rPr>
              <a:t>Thank</a:t>
            </a:r>
            <a:r>
              <a:rPr lang="pl-PL" sz="3600" dirty="0">
                <a:solidFill>
                  <a:srgbClr val="FFFFFF"/>
                </a:solidFill>
              </a:rPr>
              <a:t> </a:t>
            </a:r>
            <a:r>
              <a:rPr lang="pl-PL" sz="3600" dirty="0" err="1">
                <a:solidFill>
                  <a:srgbClr val="FFFFFF"/>
                </a:solidFill>
              </a:rPr>
              <a:t>you</a:t>
            </a:r>
            <a:r>
              <a:rPr lang="pl-PL" sz="3600" dirty="0">
                <a:solidFill>
                  <a:srgbClr val="FFFFFF"/>
                </a:solidFill>
              </a:rPr>
              <a:t> for </a:t>
            </a:r>
            <a:r>
              <a:rPr lang="pl-PL" sz="3600" dirty="0" err="1">
                <a:solidFill>
                  <a:srgbClr val="FFFFFF"/>
                </a:solidFill>
              </a:rPr>
              <a:t>you</a:t>
            </a:r>
            <a:r>
              <a:rPr lang="pl-PL" sz="3600" dirty="0">
                <a:solidFill>
                  <a:srgbClr val="FFFFFF"/>
                </a:solidFill>
              </a:rPr>
              <a:t> </a:t>
            </a:r>
            <a:r>
              <a:rPr lang="pl-PL" sz="3600" dirty="0" err="1">
                <a:solidFill>
                  <a:srgbClr val="FFFFFF"/>
                </a:solidFill>
              </a:rPr>
              <a:t>attention</a:t>
            </a:r>
            <a:r>
              <a:rPr lang="pl-PL" sz="3600" dirty="0">
                <a:solidFill>
                  <a:srgbClr val="FFFFFF"/>
                </a:solidFill>
              </a:rPr>
              <a:t>!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4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ymbol zastępczy zawartości 6">
            <a:extLst>
              <a:ext uri="{FF2B5EF4-FFF2-40B4-BE49-F238E27FC236}">
                <a16:creationId xmlns:a16="http://schemas.microsoft.com/office/drawing/2014/main" id="{70538BD2-D4E8-4622-AFAF-CE9D5763C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09892" cy="2524416"/>
          </a:xfrm>
        </p:spPr>
        <p:txBody>
          <a:bodyPr/>
          <a:lstStyle/>
          <a:p>
            <a:r>
              <a:rPr lang="en-US" noProof="0" dirty="0"/>
              <a:t>Simulation</a:t>
            </a:r>
            <a:br>
              <a:rPr lang="en-US" noProof="0" dirty="0"/>
            </a:br>
            <a:r>
              <a:rPr lang="en-US" noProof="0" dirty="0" err="1"/>
              <a:t>Falstad</a:t>
            </a:r>
            <a:r>
              <a:rPr lang="en-US" noProof="0" dirty="0"/>
              <a:t> circuit simulator</a:t>
            </a:r>
            <a:br>
              <a:rPr lang="en-US" noProof="0" dirty="0"/>
            </a:br>
            <a:r>
              <a:rPr lang="en-US" noProof="0" dirty="0">
                <a:hlinkClick r:id="rId3"/>
              </a:rPr>
              <a:t>https://www.falstad.com/circuit/circuitjs.html</a:t>
            </a:r>
            <a:endParaRPr lang="en-US" noProof="0" dirty="0"/>
          </a:p>
          <a:p>
            <a:r>
              <a:rPr lang="en-US" noProof="0" dirty="0"/>
              <a:t>3-bit adder</a:t>
            </a:r>
          </a:p>
          <a:p>
            <a:r>
              <a:rPr lang="en-US" noProof="0" dirty="0"/>
              <a:t>with 7-segment LED display</a:t>
            </a:r>
          </a:p>
        </p:txBody>
      </p:sp>
      <p:pic>
        <p:nvPicPr>
          <p:cNvPr id="9" name="Obraz 8" descr="Obraz zawierający zegar&#10;&#10;Opis wygenerowany automatycznie">
            <a:extLst>
              <a:ext uri="{FF2B5EF4-FFF2-40B4-BE49-F238E27FC236}">
                <a16:creationId xmlns:a16="http://schemas.microsoft.com/office/drawing/2014/main" id="{472EB408-113C-4540-A1E3-C00D19BA5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4" y="4307528"/>
            <a:ext cx="3608723" cy="2416713"/>
          </a:xfrm>
          <a:prstGeom prst="rect">
            <a:avLst/>
          </a:prstGeom>
        </p:spPr>
      </p:pic>
      <p:sp>
        <p:nvSpPr>
          <p:cNvPr id="52" name="Prostokąt 51">
            <a:extLst>
              <a:ext uri="{FF2B5EF4-FFF2-40B4-BE49-F238E27FC236}">
                <a16:creationId xmlns:a16="http://schemas.microsoft.com/office/drawing/2014/main" id="{42080ABD-8917-4806-A1F1-29E970872BBF}"/>
              </a:ext>
            </a:extLst>
          </p:cNvPr>
          <p:cNvSpPr/>
          <p:nvPr/>
        </p:nvSpPr>
        <p:spPr>
          <a:xfrm>
            <a:off x="10196391" y="5137055"/>
            <a:ext cx="178606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Half adder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sum of 2 bits</a:t>
            </a:r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1CFAD80C-5C7B-4C28-8345-F45D35D0E8EA}"/>
              </a:ext>
            </a:extLst>
          </p:cNvPr>
          <p:cNvSpPr/>
          <p:nvPr/>
        </p:nvSpPr>
        <p:spPr>
          <a:xfrm>
            <a:off x="6814031" y="3567042"/>
            <a:ext cx="178606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Full adder</a:t>
            </a:r>
          </a:p>
          <a:p>
            <a:pPr algn="ctr"/>
            <a:r>
              <a:rPr lang="en-US" sz="2400" dirty="0">
                <a:solidFill>
                  <a:schemeClr val="accent4"/>
                </a:solidFill>
              </a:rPr>
              <a:t>sum of 3 bits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7E81966E-D238-45DE-8207-DEF9B05550C0}"/>
              </a:ext>
            </a:extLst>
          </p:cNvPr>
          <p:cNvGrpSpPr/>
          <p:nvPr/>
        </p:nvGrpSpPr>
        <p:grpSpPr>
          <a:xfrm>
            <a:off x="8718496" y="4375377"/>
            <a:ext cx="1636269" cy="2203525"/>
            <a:chOff x="10416660" y="4509180"/>
            <a:chExt cx="1636269" cy="2203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Prostokąt 82">
                  <a:extLst>
                    <a:ext uri="{FF2B5EF4-FFF2-40B4-BE49-F238E27FC236}">
                      <a16:creationId xmlns:a16="http://schemas.microsoft.com/office/drawing/2014/main" id="{501BB4B9-6C4D-4B87-826A-7CC131E9DC9C}"/>
                    </a:ext>
                  </a:extLst>
                </p:cNvPr>
                <p:cNvSpPr/>
                <p:nvPr/>
              </p:nvSpPr>
              <p:spPr>
                <a:xfrm>
                  <a:off x="11418973" y="4509180"/>
                  <a:ext cx="6339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83" name="Prostokąt 82">
                  <a:extLst>
                    <a:ext uri="{FF2B5EF4-FFF2-40B4-BE49-F238E27FC236}">
                      <a16:creationId xmlns:a16="http://schemas.microsoft.com/office/drawing/2014/main" id="{501BB4B9-6C4D-4B87-826A-7CC131E9DC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8973" y="4509180"/>
                  <a:ext cx="63395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Prostokąt 83">
                  <a:extLst>
                    <a:ext uri="{FF2B5EF4-FFF2-40B4-BE49-F238E27FC236}">
                      <a16:creationId xmlns:a16="http://schemas.microsoft.com/office/drawing/2014/main" id="{52F3D36F-5C55-4B2C-98D7-72C7FF0BBDAD}"/>
                    </a:ext>
                  </a:extLst>
                </p:cNvPr>
                <p:cNvSpPr/>
                <p:nvPr/>
              </p:nvSpPr>
              <p:spPr>
                <a:xfrm>
                  <a:off x="10783356" y="4509811"/>
                  <a:ext cx="6161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84" name="Prostokąt 83">
                  <a:extLst>
                    <a:ext uri="{FF2B5EF4-FFF2-40B4-BE49-F238E27FC236}">
                      <a16:creationId xmlns:a16="http://schemas.microsoft.com/office/drawing/2014/main" id="{52F3D36F-5C55-4B2C-98D7-72C7FF0BBD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3356" y="4509811"/>
                  <a:ext cx="61613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Łącznik prosty ze strzałką 86">
              <a:extLst>
                <a:ext uri="{FF2B5EF4-FFF2-40B4-BE49-F238E27FC236}">
                  <a16:creationId xmlns:a16="http://schemas.microsoft.com/office/drawing/2014/main" id="{E7085142-B734-4FF4-9270-9244C322F4E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491" y="4921180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Prostokąt 87">
                  <a:extLst>
                    <a:ext uri="{FF2B5EF4-FFF2-40B4-BE49-F238E27FC236}">
                      <a16:creationId xmlns:a16="http://schemas.microsoft.com/office/drawing/2014/main" id="{BF11F4F9-364D-4D7B-B7FA-487C7ECE47EB}"/>
                    </a:ext>
                  </a:extLst>
                </p:cNvPr>
                <p:cNvSpPr/>
                <p:nvPr/>
              </p:nvSpPr>
              <p:spPr>
                <a:xfrm>
                  <a:off x="11091178" y="6189485"/>
                  <a:ext cx="6230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88" name="Prostokąt 87">
                  <a:extLst>
                    <a:ext uri="{FF2B5EF4-FFF2-40B4-BE49-F238E27FC236}">
                      <a16:creationId xmlns:a16="http://schemas.microsoft.com/office/drawing/2014/main" id="{BF11F4F9-364D-4D7B-B7FA-487C7ECE4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1178" y="6189485"/>
                  <a:ext cx="62305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Łącznik prosty ze strzałką 88">
              <a:extLst>
                <a:ext uri="{FF2B5EF4-FFF2-40B4-BE49-F238E27FC236}">
                  <a16:creationId xmlns:a16="http://schemas.microsoft.com/office/drawing/2014/main" id="{78EA8D21-AEE6-447E-BE04-18449656E04C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327" y="4921180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Łącznik prosty ze strzałką 89">
              <a:extLst>
                <a:ext uri="{FF2B5EF4-FFF2-40B4-BE49-F238E27FC236}">
                  <a16:creationId xmlns:a16="http://schemas.microsoft.com/office/drawing/2014/main" id="{A5124793-9C6C-4E74-BEB5-94A014ED01A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5313" y="6026562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Prostokąt 90">
              <a:extLst>
                <a:ext uri="{FF2B5EF4-FFF2-40B4-BE49-F238E27FC236}">
                  <a16:creationId xmlns:a16="http://schemas.microsoft.com/office/drawing/2014/main" id="{33301C26-728B-45E3-9621-E9562AB10C9B}"/>
                </a:ext>
              </a:extLst>
            </p:cNvPr>
            <p:cNvSpPr/>
            <p:nvPr/>
          </p:nvSpPr>
          <p:spPr>
            <a:xfrm>
              <a:off x="10919367" y="5265160"/>
              <a:ext cx="831892" cy="76140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Prostokąt 84">
                  <a:extLst>
                    <a:ext uri="{FF2B5EF4-FFF2-40B4-BE49-F238E27FC236}">
                      <a16:creationId xmlns:a16="http://schemas.microsoft.com/office/drawing/2014/main" id="{ED7C3F9A-8980-4994-8FBD-94086429FA25}"/>
                    </a:ext>
                  </a:extLst>
                </p:cNvPr>
                <p:cNvSpPr/>
                <p:nvPr/>
              </p:nvSpPr>
              <p:spPr>
                <a:xfrm>
                  <a:off x="10451585" y="5092724"/>
                  <a:ext cx="58163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85" name="Prostokąt 84">
                  <a:extLst>
                    <a:ext uri="{FF2B5EF4-FFF2-40B4-BE49-F238E27FC236}">
                      <a16:creationId xmlns:a16="http://schemas.microsoft.com/office/drawing/2014/main" id="{ED7C3F9A-8980-4994-8FBD-94086429F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1585" y="5092724"/>
                  <a:ext cx="58163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Łącznik prosty ze strzałką 85">
              <a:extLst>
                <a:ext uri="{FF2B5EF4-FFF2-40B4-BE49-F238E27FC236}">
                  <a16:creationId xmlns:a16="http://schemas.microsoft.com/office/drawing/2014/main" id="{A8AD1275-62FD-4821-85D3-1153988260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6660" y="5595342"/>
              <a:ext cx="493184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EA3AA538-8930-495D-AE00-A43B6EC2D639}"/>
              </a:ext>
            </a:extLst>
          </p:cNvPr>
          <p:cNvGrpSpPr/>
          <p:nvPr/>
        </p:nvGrpSpPr>
        <p:grpSpPr>
          <a:xfrm>
            <a:off x="7361107" y="4362955"/>
            <a:ext cx="1632836" cy="2210381"/>
            <a:chOff x="9059271" y="4496758"/>
            <a:chExt cx="1632836" cy="2210381"/>
          </a:xfrm>
        </p:grpSpPr>
        <p:cxnSp>
          <p:nvCxnSpPr>
            <p:cNvPr id="95" name="Łącznik prosty ze strzałką 94">
              <a:extLst>
                <a:ext uri="{FF2B5EF4-FFF2-40B4-BE49-F238E27FC236}">
                  <a16:creationId xmlns:a16="http://schemas.microsoft.com/office/drawing/2014/main" id="{8ADCBA4A-E5D5-4C75-BA22-56483A9EC65C}"/>
                </a:ext>
              </a:extLst>
            </p:cNvPr>
            <p:cNvCxnSpPr>
              <a:cxnSpLocks/>
            </p:cNvCxnSpPr>
            <p:nvPr/>
          </p:nvCxnSpPr>
          <p:spPr>
            <a:xfrm>
              <a:off x="9667724" y="4915614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Prostokąt 95">
                  <a:extLst>
                    <a:ext uri="{FF2B5EF4-FFF2-40B4-BE49-F238E27FC236}">
                      <a16:creationId xmlns:a16="http://schemas.microsoft.com/office/drawing/2014/main" id="{365C8824-0C47-4A81-B9B5-680A2D1D8DCB}"/>
                    </a:ext>
                  </a:extLst>
                </p:cNvPr>
                <p:cNvSpPr/>
                <p:nvPr/>
              </p:nvSpPr>
              <p:spPr>
                <a:xfrm>
                  <a:off x="9741411" y="6183919"/>
                  <a:ext cx="6147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96" name="Prostokąt 95">
                  <a:extLst>
                    <a:ext uri="{FF2B5EF4-FFF2-40B4-BE49-F238E27FC236}">
                      <a16:creationId xmlns:a16="http://schemas.microsoft.com/office/drawing/2014/main" id="{365C8824-0C47-4A81-B9B5-680A2D1D8D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1411" y="6183919"/>
                  <a:ext cx="614784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Łącznik prosty ze strzałką 96">
              <a:extLst>
                <a:ext uri="{FF2B5EF4-FFF2-40B4-BE49-F238E27FC236}">
                  <a16:creationId xmlns:a16="http://schemas.microsoft.com/office/drawing/2014/main" id="{A4310345-8DA0-441C-971B-DE9F936B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0308560" y="4915614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Łącznik prosty ze strzałką 97">
              <a:extLst>
                <a:ext uri="{FF2B5EF4-FFF2-40B4-BE49-F238E27FC236}">
                  <a16:creationId xmlns:a16="http://schemas.microsoft.com/office/drawing/2014/main" id="{EF0FBDF6-7808-416C-A715-01A78E6F393C}"/>
                </a:ext>
              </a:extLst>
            </p:cNvPr>
            <p:cNvCxnSpPr>
              <a:cxnSpLocks/>
            </p:cNvCxnSpPr>
            <p:nvPr/>
          </p:nvCxnSpPr>
          <p:spPr>
            <a:xfrm>
              <a:off x="9985546" y="6020996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Prostokąt 100">
              <a:extLst>
                <a:ext uri="{FF2B5EF4-FFF2-40B4-BE49-F238E27FC236}">
                  <a16:creationId xmlns:a16="http://schemas.microsoft.com/office/drawing/2014/main" id="{6A58100B-11D5-48EB-A787-2399C7E0D940}"/>
                </a:ext>
              </a:extLst>
            </p:cNvPr>
            <p:cNvSpPr/>
            <p:nvPr/>
          </p:nvSpPr>
          <p:spPr>
            <a:xfrm>
              <a:off x="9569600" y="5259594"/>
              <a:ext cx="831892" cy="76140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Prostokąt 102">
                  <a:extLst>
                    <a:ext uri="{FF2B5EF4-FFF2-40B4-BE49-F238E27FC236}">
                      <a16:creationId xmlns:a16="http://schemas.microsoft.com/office/drawing/2014/main" id="{8B829415-9FBB-4A89-AB82-3301E19D5415}"/>
                    </a:ext>
                  </a:extLst>
                </p:cNvPr>
                <p:cNvSpPr/>
                <p:nvPr/>
              </p:nvSpPr>
              <p:spPr>
                <a:xfrm>
                  <a:off x="9110276" y="5092724"/>
                  <a:ext cx="58990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03" name="Prostokąt 102">
                  <a:extLst>
                    <a:ext uri="{FF2B5EF4-FFF2-40B4-BE49-F238E27FC236}">
                      <a16:creationId xmlns:a16="http://schemas.microsoft.com/office/drawing/2014/main" id="{8B829415-9FBB-4A89-AB82-3301E19D54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276" y="5092724"/>
                  <a:ext cx="589905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Łącznik prosty ze strzałką 103">
              <a:extLst>
                <a:ext uri="{FF2B5EF4-FFF2-40B4-BE49-F238E27FC236}">
                  <a16:creationId xmlns:a16="http://schemas.microsoft.com/office/drawing/2014/main" id="{248E2417-DD98-47B4-854E-A66F87882E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9271" y="5595339"/>
              <a:ext cx="493184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Prostokąt 104">
                  <a:extLst>
                    <a:ext uri="{FF2B5EF4-FFF2-40B4-BE49-F238E27FC236}">
                      <a16:creationId xmlns:a16="http://schemas.microsoft.com/office/drawing/2014/main" id="{1128EE7F-9C78-48D1-9B0A-D641B084F20A}"/>
                    </a:ext>
                  </a:extLst>
                </p:cNvPr>
                <p:cNvSpPr/>
                <p:nvPr/>
              </p:nvSpPr>
              <p:spPr>
                <a:xfrm>
                  <a:off x="10066423" y="4496758"/>
                  <a:ext cx="6256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05" name="Prostokąt 104">
                  <a:extLst>
                    <a:ext uri="{FF2B5EF4-FFF2-40B4-BE49-F238E27FC236}">
                      <a16:creationId xmlns:a16="http://schemas.microsoft.com/office/drawing/2014/main" id="{1128EE7F-9C78-48D1-9B0A-D641B084F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423" y="4496758"/>
                  <a:ext cx="625684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Prostokąt 105">
                  <a:extLst>
                    <a:ext uri="{FF2B5EF4-FFF2-40B4-BE49-F238E27FC236}">
                      <a16:creationId xmlns:a16="http://schemas.microsoft.com/office/drawing/2014/main" id="{48CE6995-B580-48E4-8F42-5C56D5C5CFB6}"/>
                    </a:ext>
                  </a:extLst>
                </p:cNvPr>
                <p:cNvSpPr/>
                <p:nvPr/>
              </p:nvSpPr>
              <p:spPr>
                <a:xfrm>
                  <a:off x="9430806" y="4497389"/>
                  <a:ext cx="6078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06" name="Prostokąt 105">
                  <a:extLst>
                    <a:ext uri="{FF2B5EF4-FFF2-40B4-BE49-F238E27FC236}">
                      <a16:creationId xmlns:a16="http://schemas.microsoft.com/office/drawing/2014/main" id="{48CE6995-B580-48E4-8F42-5C56D5C5CF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806" y="4497389"/>
                  <a:ext cx="607859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19444B2-E7D8-4FD1-B920-351A7EA594BD}"/>
              </a:ext>
            </a:extLst>
          </p:cNvPr>
          <p:cNvGrpSpPr/>
          <p:nvPr/>
        </p:nvGrpSpPr>
        <p:grpSpPr>
          <a:xfrm>
            <a:off x="5676900" y="4372348"/>
            <a:ext cx="1965476" cy="2216372"/>
            <a:chOff x="7375064" y="4506151"/>
            <a:chExt cx="1965476" cy="2216372"/>
          </a:xfrm>
        </p:grpSpPr>
        <p:cxnSp>
          <p:nvCxnSpPr>
            <p:cNvPr id="115" name="Łącznik prosty ze strzałką 114">
              <a:extLst>
                <a:ext uri="{FF2B5EF4-FFF2-40B4-BE49-F238E27FC236}">
                  <a16:creationId xmlns:a16="http://schemas.microsoft.com/office/drawing/2014/main" id="{D8B5A3EB-4DE0-42CD-9740-AFB6CD8B0B97}"/>
                </a:ext>
              </a:extLst>
            </p:cNvPr>
            <p:cNvCxnSpPr>
              <a:cxnSpLocks/>
            </p:cNvCxnSpPr>
            <p:nvPr/>
          </p:nvCxnSpPr>
          <p:spPr>
            <a:xfrm>
              <a:off x="8307885" y="4925007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Prostokąt 115">
                  <a:extLst>
                    <a:ext uri="{FF2B5EF4-FFF2-40B4-BE49-F238E27FC236}">
                      <a16:creationId xmlns:a16="http://schemas.microsoft.com/office/drawing/2014/main" id="{944B2F62-2FAE-4151-B2AA-03D8E9681914}"/>
                    </a:ext>
                  </a:extLst>
                </p:cNvPr>
                <p:cNvSpPr/>
                <p:nvPr/>
              </p:nvSpPr>
              <p:spPr>
                <a:xfrm>
                  <a:off x="8381572" y="6193312"/>
                  <a:ext cx="62305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16" name="Prostokąt 115">
                  <a:extLst>
                    <a:ext uri="{FF2B5EF4-FFF2-40B4-BE49-F238E27FC236}">
                      <a16:creationId xmlns:a16="http://schemas.microsoft.com/office/drawing/2014/main" id="{944B2F62-2FAE-4151-B2AA-03D8E96819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572" y="6193312"/>
                  <a:ext cx="623055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Łącznik prosty ze strzałką 116">
              <a:extLst>
                <a:ext uri="{FF2B5EF4-FFF2-40B4-BE49-F238E27FC236}">
                  <a16:creationId xmlns:a16="http://schemas.microsoft.com/office/drawing/2014/main" id="{2AD3B436-87AA-4B02-A9BF-D7515E1CF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48721" y="4925007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Łącznik prosty ze strzałką 117">
              <a:extLst>
                <a:ext uri="{FF2B5EF4-FFF2-40B4-BE49-F238E27FC236}">
                  <a16:creationId xmlns:a16="http://schemas.microsoft.com/office/drawing/2014/main" id="{983CA9DB-8663-4B37-916F-4EBAEB4DBA24}"/>
                </a:ext>
              </a:extLst>
            </p:cNvPr>
            <p:cNvCxnSpPr>
              <a:cxnSpLocks/>
            </p:cNvCxnSpPr>
            <p:nvPr/>
          </p:nvCxnSpPr>
          <p:spPr>
            <a:xfrm>
              <a:off x="8625707" y="6030389"/>
              <a:ext cx="1" cy="32354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Prostokąt 119">
                  <a:extLst>
                    <a:ext uri="{FF2B5EF4-FFF2-40B4-BE49-F238E27FC236}">
                      <a16:creationId xmlns:a16="http://schemas.microsoft.com/office/drawing/2014/main" id="{782B2567-73A5-4118-A58A-BBA8849AD326}"/>
                    </a:ext>
                  </a:extLst>
                </p:cNvPr>
                <p:cNvSpPr/>
                <p:nvPr/>
              </p:nvSpPr>
              <p:spPr>
                <a:xfrm>
                  <a:off x="7375064" y="6199303"/>
                  <a:ext cx="58990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20" name="Prostokąt 119">
                  <a:extLst>
                    <a:ext uri="{FF2B5EF4-FFF2-40B4-BE49-F238E27FC236}">
                      <a16:creationId xmlns:a16="http://schemas.microsoft.com/office/drawing/2014/main" id="{782B2567-73A5-4118-A58A-BBA8849AD3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064" y="6199303"/>
                  <a:ext cx="589905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Łącznik prosty ze strzałką 120">
              <a:extLst>
                <a:ext uri="{FF2B5EF4-FFF2-40B4-BE49-F238E27FC236}">
                  <a16:creationId xmlns:a16="http://schemas.microsoft.com/office/drawing/2014/main" id="{53EB29C6-5AD6-47B8-B581-10ED62800D10}"/>
                </a:ext>
              </a:extLst>
            </p:cNvPr>
            <p:cNvCxnSpPr>
              <a:cxnSpLocks/>
            </p:cNvCxnSpPr>
            <p:nvPr/>
          </p:nvCxnSpPr>
          <p:spPr>
            <a:xfrm>
              <a:off x="7681814" y="5622925"/>
              <a:ext cx="0" cy="71820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Prostokąt 121">
                  <a:extLst>
                    <a:ext uri="{FF2B5EF4-FFF2-40B4-BE49-F238E27FC236}">
                      <a16:creationId xmlns:a16="http://schemas.microsoft.com/office/drawing/2014/main" id="{538E67A7-8116-4E00-8D0D-2A64A73D4266}"/>
                    </a:ext>
                  </a:extLst>
                </p:cNvPr>
                <p:cNvSpPr/>
                <p:nvPr/>
              </p:nvSpPr>
              <p:spPr>
                <a:xfrm>
                  <a:off x="8706584" y="4506151"/>
                  <a:ext cx="6339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22" name="Prostokąt 121">
                  <a:extLst>
                    <a:ext uri="{FF2B5EF4-FFF2-40B4-BE49-F238E27FC236}">
                      <a16:creationId xmlns:a16="http://schemas.microsoft.com/office/drawing/2014/main" id="{538E67A7-8116-4E00-8D0D-2A64A73D4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584" y="4506151"/>
                  <a:ext cx="633956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Prostokąt 122">
                  <a:extLst>
                    <a:ext uri="{FF2B5EF4-FFF2-40B4-BE49-F238E27FC236}">
                      <a16:creationId xmlns:a16="http://schemas.microsoft.com/office/drawing/2014/main" id="{B2AE0656-855C-458D-A61F-865651AEC4C4}"/>
                    </a:ext>
                  </a:extLst>
                </p:cNvPr>
                <p:cNvSpPr/>
                <p:nvPr/>
              </p:nvSpPr>
              <p:spPr>
                <a:xfrm>
                  <a:off x="8070967" y="4506782"/>
                  <a:ext cx="61613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l-PL" sz="2800" dirty="0"/>
                </a:p>
              </p:txBody>
            </p:sp>
          </mc:Choice>
          <mc:Fallback xmlns="">
            <p:sp>
              <p:nvSpPr>
                <p:cNvPr id="123" name="Prostokąt 122">
                  <a:extLst>
                    <a:ext uri="{FF2B5EF4-FFF2-40B4-BE49-F238E27FC236}">
                      <a16:creationId xmlns:a16="http://schemas.microsoft.com/office/drawing/2014/main" id="{B2AE0656-855C-458D-A61F-865651AEC4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967" y="4506782"/>
                  <a:ext cx="616131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CB1F3BEB-C0D2-4EC3-B70E-60F0112B1E7A}"/>
                </a:ext>
              </a:extLst>
            </p:cNvPr>
            <p:cNvCxnSpPr>
              <a:cxnSpLocks/>
              <a:stCxn id="119" idx="1"/>
            </p:cNvCxnSpPr>
            <p:nvPr/>
          </p:nvCxnSpPr>
          <p:spPr>
            <a:xfrm flipH="1">
              <a:off x="7670016" y="5649688"/>
              <a:ext cx="539745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Prostokąt 118">
              <a:extLst>
                <a:ext uri="{FF2B5EF4-FFF2-40B4-BE49-F238E27FC236}">
                  <a16:creationId xmlns:a16="http://schemas.microsoft.com/office/drawing/2014/main" id="{E0A84165-4552-4413-9D80-9417F593D58B}"/>
                </a:ext>
              </a:extLst>
            </p:cNvPr>
            <p:cNvSpPr/>
            <p:nvPr/>
          </p:nvSpPr>
          <p:spPr>
            <a:xfrm>
              <a:off x="8209761" y="5268987"/>
              <a:ext cx="831892" cy="76140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accent4"/>
                </a:solidFill>
              </a:endParaRPr>
            </a:p>
          </p:txBody>
        </p:sp>
      </p:grpSp>
      <p:sp>
        <p:nvSpPr>
          <p:cNvPr id="18" name="Tytuł 17">
            <a:extLst>
              <a:ext uri="{FF2B5EF4-FFF2-40B4-BE49-F238E27FC236}">
                <a16:creationId xmlns:a16="http://schemas.microsoft.com/office/drawing/2014/main" id="{26A4FAE9-38C1-4078-A05B-301986E6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76191" cy="1325563"/>
          </a:xfrm>
        </p:spPr>
        <p:txBody>
          <a:bodyPr/>
          <a:lstStyle/>
          <a:p>
            <a:r>
              <a:rPr lang="en-US" noProof="0" dirty="0"/>
              <a:t>What will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49F8489C-47E5-4AFD-AE7B-8971AAF23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5771490"/>
                  </p:ext>
                </p:extLst>
              </p:nvPr>
            </p:nvGraphicFramePr>
            <p:xfrm>
              <a:off x="9211680" y="1801065"/>
              <a:ext cx="2592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400">
                      <a:extLst>
                        <a:ext uri="{9D8B030D-6E8A-4147-A177-3AD203B41FA5}">
                          <a16:colId xmlns:a16="http://schemas.microsoft.com/office/drawing/2014/main" val="4207441977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2691536502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064954790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3572232492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12859685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8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839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440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l-PL" sz="2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pc="11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04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pc="13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l-PL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249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7">
                <a:extLst>
                  <a:ext uri="{FF2B5EF4-FFF2-40B4-BE49-F238E27FC236}">
                    <a16:creationId xmlns:a16="http://schemas.microsoft.com/office/drawing/2014/main" id="{49F8489C-47E5-4AFD-AE7B-8971AAF238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5771490"/>
                  </p:ext>
                </p:extLst>
              </p:nvPr>
            </p:nvGraphicFramePr>
            <p:xfrm>
              <a:off x="9211680" y="1801065"/>
              <a:ext cx="25920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400">
                      <a:extLst>
                        <a:ext uri="{9D8B030D-6E8A-4147-A177-3AD203B41FA5}">
                          <a16:colId xmlns:a16="http://schemas.microsoft.com/office/drawing/2014/main" val="4207441977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2691536502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4064954790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3572232492"/>
                        </a:ext>
                      </a:extLst>
                    </a:gridCol>
                    <a:gridCol w="518400">
                      <a:extLst>
                        <a:ext uri="{9D8B030D-6E8A-4147-A177-3AD203B41FA5}">
                          <a16:colId xmlns:a16="http://schemas.microsoft.com/office/drawing/2014/main" val="128596853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100000" r="-304706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197674" r="-201163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301176" r="-103529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83962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197674" t="-98837" r="-201163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301176" t="-98837" r="-103529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401176" t="-98837" r="-3529" b="-197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44067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t="-201176" r="-4047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 sz="2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197674" t="-201176" r="-20116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301176" t="-201176" r="-10352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401176" t="-201176" r="-352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820419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 sz="28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100000" t="-301176" r="-3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197674" t="-301176" r="-2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301176" t="-301176" r="-1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7"/>
                          <a:stretch>
                            <a:fillRect l="-401176" t="-301176" r="-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2491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B3B7C8CD-3115-4228-806E-9795B0848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40224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94BBFD-3000-4084-A9A3-A734284E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Truth Table + Sum of Products: AND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576DA819-5633-4BCC-A413-0E481D6D56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57216298"/>
              </p:ext>
            </p:extLst>
          </p:nvPr>
        </p:nvGraphicFramePr>
        <p:xfrm>
          <a:off x="6172199" y="1825625"/>
          <a:ext cx="4734341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6653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/>
              <a:lstStyle/>
              <a:p>
                <a:r>
                  <a:rPr lang="en-US" noProof="0" dirty="0"/>
                  <a:t>AND gate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0096D8A8-FDA8-4BBB-95F3-3D25FC4C4EBB}"/>
              </a:ext>
            </a:extLst>
          </p:cNvPr>
          <p:cNvCxnSpPr/>
          <p:nvPr/>
        </p:nvCxnSpPr>
        <p:spPr>
          <a:xfrm flipH="1">
            <a:off x="10413685" y="4174435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FEEFE2E1-AF24-4515-8067-03900663D1B1}"/>
              </a:ext>
            </a:extLst>
          </p:cNvPr>
          <p:cNvSpPr/>
          <p:nvPr/>
        </p:nvSpPr>
        <p:spPr>
          <a:xfrm>
            <a:off x="6981371" y="3883930"/>
            <a:ext cx="2307771" cy="58101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" name="Picture 14" descr="data:image/png;base64,iVBORw0KGgoAAAANSUhEUgAAAOwAAABkCAYAAACFMNyhAAADOUlEQVR4nO3dvW4UVxyH4V+RW7ATVqK0hRCh2JoSCpoUXEBuwJQIROXChe8gtWuaVHSWvIiWAiWXkCK3kM4pZpf9YLATvLsz85/nkU5hF9Y5I706c9a7OwkAAAAAAAAAAAAAAAAAAAAAAAD032kPxkmSya4XChWcJrnuybiMiOFGfQr2WxGf7Gz1MDCrwV5l/7fD79NEeVu4syTT3VwCGI7VYE87nMckzU56W8Rvu5og9EFfgm0zSROo3Rbm+hzswjRNpHZbRm8IwS7YbRm9IQWb2G0ZuaEFu9C224qW8oYabNK+27o9pjd+SHKW5K/5OJ//7i6GHOzCLOtnWuiFs2zcBj46Pv5w/vr16feOnx88uMrwg51m/bq86nY60PicjWDvHR5en795893j6ZMnq39vqMEm62faf5Lc73Y6kPyZjWB/OjgQ7NKnLNdy0e1UoDmzrgX78Ojoo1viL55n/fo873Y6jJ0XnW53keV6PnU7Fdi+asHeT3OGXazpZbfTge2qFmyS/J7lmt51PBfYqorBPs5yTX93PBfYqorBJk2oi3U97ngusDVVg30X51gKqhrsyzjHUlDVYJ1jKalqsIlzLAVVDtY5lnIqB+scSzmVg932OXYXbw2F/6VysMnKOfbXFy9+u8sHJR4dH3/I8lotxlmHa2OEqgf75Rz7y7Nnd/oo4r3Dw81Yr9N8Rhn2RrD/cfx4cNAW7B8dro0Rqh7s1m6JHx4dfczXwZ53uDZGqHKwXnSinMrB+rcO5VQO1hsnKKdysN6aSDlVg/Xmf0qqGqzzKyVVDdb5lZKqBuv8SkkVg3V+payKwfqaU8qqFqwvEqc3PKrjdhfxqA56wvNhb+ZhWPSK58PezOMm6RXPh/02D3Smdzwftt0069flVbfTgYYXndrNslzDrNOZwI4NOdhp1mO9nv8OyhpqsKtn1sV42+mMYA+GFmzbripWRmNIwbbtqrO4DWZEhhCsXRXm+hzsJHZVWNOXYCdJTuZzeJ/kMl+Haldl9FaDvZr/vM9xU5x2VdiwGmwfx2WanRdIv4K9zHLnPUlzmwys2PctcNsQJwAAAAAAAAAAAAAAAAAAAAAAAMz9C8PsSGPJ1BuRAAAAAElFTkSuQmCC">
            <a:extLst>
              <a:ext uri="{FF2B5EF4-FFF2-40B4-BE49-F238E27FC236}">
                <a16:creationId xmlns:a16="http://schemas.microsoft.com/office/drawing/2014/main" id="{8C0C4977-D89D-4D92-9A56-F33EA6A1B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369" y="313531"/>
            <a:ext cx="3371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rostokąt 17">
            <a:extLst>
              <a:ext uri="{FF2B5EF4-FFF2-40B4-BE49-F238E27FC236}">
                <a16:creationId xmlns:a16="http://schemas.microsoft.com/office/drawing/2014/main" id="{C07B2598-BC24-41D0-A6BB-99091ABA062F}"/>
              </a:ext>
            </a:extLst>
          </p:cNvPr>
          <p:cNvSpPr/>
          <p:nvPr/>
        </p:nvSpPr>
        <p:spPr>
          <a:xfrm>
            <a:off x="3931104" y="2044427"/>
            <a:ext cx="926646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FE9C87E9-E2C1-4570-830A-56F144A56FAF}"/>
              </a:ext>
            </a:extLst>
          </p:cNvPr>
          <p:cNvSpPr/>
          <p:nvPr/>
        </p:nvSpPr>
        <p:spPr>
          <a:xfrm>
            <a:off x="2771776" y="2215877"/>
            <a:ext cx="581024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C650EAD-9FFB-4B5F-A65E-0465F965D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86479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 animBg="1"/>
      <p:bldP spid="1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94BBFD-3000-4084-A9A3-A734284E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Truth Table + Sum of Products: OR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576DA819-5633-4BCC-A413-0E481D6D56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23200501"/>
              </p:ext>
            </p:extLst>
          </p:nvPr>
        </p:nvGraphicFramePr>
        <p:xfrm>
          <a:off x="6172199" y="1825625"/>
          <a:ext cx="4734341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6653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OR gate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noProof="0" dirty="0"/>
              </a:p>
              <a:p>
                <a:pPr>
                  <a:spcAft>
                    <a:spcPts val="1200"/>
                  </a:spcAft>
                </a:pPr>
                <a:r>
                  <a:rPr lang="en-US" noProof="0" dirty="0"/>
                  <a:t>using the algorithm</a:t>
                </a:r>
                <a:endParaRPr lang="en-US" b="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= </m:t>
                      </m:r>
                      <m:acc>
                        <m:accPr>
                          <m:chr m:val="̅"/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noProof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noProof="0" dirty="0"/>
              </a:p>
              <a:p>
                <a:r>
                  <a:rPr lang="en-US" noProof="0" dirty="0"/>
                  <a:t>Minimization</a:t>
                </a:r>
              </a:p>
              <a:p>
                <a:r>
                  <a:rPr lang="en-US" noProof="0" dirty="0"/>
                  <a:t>Because (idempotence)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1+1=1</m:t>
                    </m:r>
                  </m:oMath>
                </a14:m>
                <a:r>
                  <a:rPr lang="en-US" noProof="0" dirty="0"/>
                  <a:t>  , 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0+0=0</m:t>
                    </m:r>
                  </m:oMath>
                </a14:m>
                <a:endParaRPr lang="en-US" noProof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 = </m:t>
                      </m:r>
                      <m:acc>
                        <m:accPr>
                          <m:chr m:val="̅"/>
                          <m:ctrlPr>
                            <a:rPr lang="en-US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1" noProof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noProof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0096D8A8-FDA8-4BBB-95F3-3D25FC4C4EBB}"/>
              </a:ext>
            </a:extLst>
          </p:cNvPr>
          <p:cNvCxnSpPr/>
          <p:nvPr/>
        </p:nvCxnSpPr>
        <p:spPr>
          <a:xfrm flipH="1">
            <a:off x="10486256" y="4174435"/>
            <a:ext cx="689113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FEEFE2E1-AF24-4515-8067-03900663D1B1}"/>
              </a:ext>
            </a:extLst>
          </p:cNvPr>
          <p:cNvSpPr/>
          <p:nvPr/>
        </p:nvSpPr>
        <p:spPr>
          <a:xfrm>
            <a:off x="7068457" y="4005943"/>
            <a:ext cx="2119086" cy="31931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2FAD4C67-DFA0-43E4-A9A6-1D9AD802EBFF}"/>
              </a:ext>
            </a:extLst>
          </p:cNvPr>
          <p:cNvCxnSpPr/>
          <p:nvPr/>
        </p:nvCxnSpPr>
        <p:spPr>
          <a:xfrm flipH="1">
            <a:off x="10443186" y="3104460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BABB397-4CCC-4710-BD17-EF88BD87D93E}"/>
              </a:ext>
            </a:extLst>
          </p:cNvPr>
          <p:cNvCxnSpPr/>
          <p:nvPr/>
        </p:nvCxnSpPr>
        <p:spPr>
          <a:xfrm flipH="1">
            <a:off x="10453598" y="3659178"/>
            <a:ext cx="689113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B8022C45-E284-41E5-AE75-894A349F369F}"/>
              </a:ext>
            </a:extLst>
          </p:cNvPr>
          <p:cNvSpPr/>
          <p:nvPr/>
        </p:nvSpPr>
        <p:spPr>
          <a:xfrm>
            <a:off x="7068457" y="2961368"/>
            <a:ext cx="2119086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A0DB1DA6-1A9F-4336-A736-D14DDB2814F7}"/>
              </a:ext>
            </a:extLst>
          </p:cNvPr>
          <p:cNvSpPr/>
          <p:nvPr/>
        </p:nvSpPr>
        <p:spPr>
          <a:xfrm>
            <a:off x="7068457" y="3483655"/>
            <a:ext cx="2119086" cy="31931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75EBF2A3-6F29-41F1-B772-3E908E707613}"/>
                  </a:ext>
                </a:extLst>
              </p:cNvPr>
              <p:cNvSpPr/>
              <p:nvPr/>
            </p:nvSpPr>
            <p:spPr>
              <a:xfrm>
                <a:off x="6610845" y="5365283"/>
                <a:ext cx="5565178" cy="1262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l-PL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pl-PL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l-PL" sz="2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l-PL" sz="2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l-PL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pl-P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l-PL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pl-PL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l-PL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75EBF2A3-6F29-41F1-B772-3E908E707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45" y="5365283"/>
                <a:ext cx="5565178" cy="1262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rostokąt 3">
            <a:extLst>
              <a:ext uri="{FF2B5EF4-FFF2-40B4-BE49-F238E27FC236}">
                <a16:creationId xmlns:a16="http://schemas.microsoft.com/office/drawing/2014/main" id="{C66E6FFF-6261-4B05-99A7-DF1BAA103C4F}"/>
              </a:ext>
            </a:extLst>
          </p:cNvPr>
          <p:cNvSpPr/>
          <p:nvPr/>
        </p:nvSpPr>
        <p:spPr>
          <a:xfrm>
            <a:off x="2634343" y="3200400"/>
            <a:ext cx="575059" cy="549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076A3730-D2AC-4174-B134-85B5D24226A0}"/>
              </a:ext>
            </a:extLst>
          </p:cNvPr>
          <p:cNvSpPr/>
          <p:nvPr/>
        </p:nvSpPr>
        <p:spPr>
          <a:xfrm>
            <a:off x="3243607" y="3175000"/>
            <a:ext cx="896258" cy="549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7F3AC306-27FB-4BB8-ADB1-30BFBCF830F6}"/>
              </a:ext>
            </a:extLst>
          </p:cNvPr>
          <p:cNvSpPr/>
          <p:nvPr/>
        </p:nvSpPr>
        <p:spPr>
          <a:xfrm>
            <a:off x="4077572" y="3102428"/>
            <a:ext cx="107405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6047B573-C904-4822-974A-E3382408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811" y="309795"/>
            <a:ext cx="3371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Prostokąt 22">
            <a:extLst>
              <a:ext uri="{FF2B5EF4-FFF2-40B4-BE49-F238E27FC236}">
                <a16:creationId xmlns:a16="http://schemas.microsoft.com/office/drawing/2014/main" id="{F3FCF836-E348-4EDC-AFC6-B26042F4749C}"/>
              </a:ext>
            </a:extLst>
          </p:cNvPr>
          <p:cNvSpPr/>
          <p:nvPr/>
        </p:nvSpPr>
        <p:spPr>
          <a:xfrm>
            <a:off x="8539368" y="5225596"/>
            <a:ext cx="1519031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FF2577A3-660F-4EFE-8795-9BC419981365}"/>
              </a:ext>
            </a:extLst>
          </p:cNvPr>
          <p:cNvSpPr/>
          <p:nvPr/>
        </p:nvSpPr>
        <p:spPr>
          <a:xfrm>
            <a:off x="9997950" y="5213779"/>
            <a:ext cx="181718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7AC2A722-631F-424D-9DF3-3EB83321B9F9}"/>
              </a:ext>
            </a:extLst>
          </p:cNvPr>
          <p:cNvSpPr/>
          <p:nvPr/>
        </p:nvSpPr>
        <p:spPr>
          <a:xfrm>
            <a:off x="8428027" y="5921834"/>
            <a:ext cx="1519031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E97D8CD9-6539-4559-ACA9-6478BBF219A1}"/>
              </a:ext>
            </a:extLst>
          </p:cNvPr>
          <p:cNvSpPr/>
          <p:nvPr/>
        </p:nvSpPr>
        <p:spPr>
          <a:xfrm>
            <a:off x="9984372" y="5872091"/>
            <a:ext cx="740228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50A4023-3599-4AD7-B101-B800B993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4937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4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94BBFD-3000-4084-A9A3-A734284E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Truth Table + Sum of Products: OR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576DA819-5633-4BCC-A413-0E481D6D56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9818624"/>
              </p:ext>
            </p:extLst>
          </p:nvPr>
        </p:nvGraphicFramePr>
        <p:xfrm>
          <a:off x="868783" y="3963079"/>
          <a:ext cx="4734341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6653">
                  <a:extLst>
                    <a:ext uri="{9D8B030D-6E8A-4147-A177-3AD203B41FA5}">
                      <a16:colId xmlns:a16="http://schemas.microsoft.com/office/drawing/2014/main" val="1059347153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4154813948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249774737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3859831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849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86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7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764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l-PL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581936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noProof="0" dirty="0"/>
                  <a:t>OR gate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noProof="0" dirty="0"/>
              </a:p>
              <a:p>
                <a:pPr>
                  <a:spcAft>
                    <a:spcPts val="1200"/>
                  </a:spcAft>
                </a:pPr>
                <a:r>
                  <a:rPr lang="en-US" noProof="0" dirty="0"/>
                  <a:t>using the algorithm</a:t>
                </a:r>
                <a:endParaRPr lang="en-US" b="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= </m:t>
                      </m:r>
                      <m:acc>
                        <m:accPr>
                          <m:chr m:val="̅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1B058F9-5DF6-4762-8C17-AE893E90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0096D8A8-FDA8-4BBB-95F3-3D25FC4C4EBB}"/>
              </a:ext>
            </a:extLst>
          </p:cNvPr>
          <p:cNvCxnSpPr/>
          <p:nvPr/>
        </p:nvCxnSpPr>
        <p:spPr>
          <a:xfrm flipH="1">
            <a:off x="5182840" y="6311889"/>
            <a:ext cx="689113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FEEFE2E1-AF24-4515-8067-03900663D1B1}"/>
              </a:ext>
            </a:extLst>
          </p:cNvPr>
          <p:cNvSpPr/>
          <p:nvPr/>
        </p:nvSpPr>
        <p:spPr>
          <a:xfrm>
            <a:off x="1765041" y="6143397"/>
            <a:ext cx="2119086" cy="319313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2FAD4C67-DFA0-43E4-A9A6-1D9AD802EBFF}"/>
              </a:ext>
            </a:extLst>
          </p:cNvPr>
          <p:cNvCxnSpPr/>
          <p:nvPr/>
        </p:nvCxnSpPr>
        <p:spPr>
          <a:xfrm flipH="1">
            <a:off x="5139770" y="5241914"/>
            <a:ext cx="6891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BABB397-4CCC-4710-BD17-EF88BD87D93E}"/>
              </a:ext>
            </a:extLst>
          </p:cNvPr>
          <p:cNvCxnSpPr/>
          <p:nvPr/>
        </p:nvCxnSpPr>
        <p:spPr>
          <a:xfrm flipH="1">
            <a:off x="5150182" y="5796632"/>
            <a:ext cx="689113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B8022C45-E284-41E5-AE75-894A349F369F}"/>
              </a:ext>
            </a:extLst>
          </p:cNvPr>
          <p:cNvSpPr/>
          <p:nvPr/>
        </p:nvSpPr>
        <p:spPr>
          <a:xfrm>
            <a:off x="1765041" y="5098822"/>
            <a:ext cx="2119086" cy="31931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A0DB1DA6-1A9F-4336-A736-D14DDB2814F7}"/>
              </a:ext>
            </a:extLst>
          </p:cNvPr>
          <p:cNvSpPr/>
          <p:nvPr/>
        </p:nvSpPr>
        <p:spPr>
          <a:xfrm>
            <a:off x="1765041" y="5621109"/>
            <a:ext cx="2119086" cy="31931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: zaokrąglone rogi 14">
            <a:extLst>
              <a:ext uri="{FF2B5EF4-FFF2-40B4-BE49-F238E27FC236}">
                <a16:creationId xmlns:a16="http://schemas.microsoft.com/office/drawing/2014/main" id="{74799308-D771-40BD-B0DA-B299D2B3B741}"/>
              </a:ext>
            </a:extLst>
          </p:cNvPr>
          <p:cNvSpPr/>
          <p:nvPr/>
        </p:nvSpPr>
        <p:spPr>
          <a:xfrm>
            <a:off x="2481683" y="3206296"/>
            <a:ext cx="609858" cy="55471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AEE61F21-30D6-48F1-94F8-F351F3A5B4C1}"/>
              </a:ext>
            </a:extLst>
          </p:cNvPr>
          <p:cNvSpPr/>
          <p:nvPr/>
        </p:nvSpPr>
        <p:spPr>
          <a:xfrm>
            <a:off x="3545111" y="3206296"/>
            <a:ext cx="609858" cy="55471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D7BE4D99-E8AD-4D30-AF43-02E1E286C6AC}"/>
              </a:ext>
            </a:extLst>
          </p:cNvPr>
          <p:cNvSpPr/>
          <p:nvPr/>
        </p:nvSpPr>
        <p:spPr>
          <a:xfrm>
            <a:off x="4588450" y="3206296"/>
            <a:ext cx="609858" cy="554718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074" name="Picture 2" descr="data:image/png;base64,iVBORw0KGgoAAAANSUhEUgAAAp4AAAIFCAYAAAB71/0TAAAgAElEQVR4nO3dT4gk93nw8WfeXe1ChDBYlknW7GVB+woha/EGgiALQthGSLZjbB0sEpGLMT6sZF3ELALBQByzGMJLRGxdXh+E4oAQb+yLhHTYl1khrIs24D/4ZhIM4g3IoKNWB+N+DzOtqqntme2Z6a6nnqrPB34Q7666f11VXf1N/emOAAAAAAAAAAAAAAAAAAAAAAAAAAAAAAAAAAAAAAAAAAAAAAAAAAAAAAAAAAAAAAAAAAAAAAAAAAAAAAAAAAAAAABg7baOMeif9QUAlCVkarG+AAAAAAAAAAAAAAAAAAAAAAAo5KWImO2OSxN8/qG5FM3y2G+8FRFPTmwuAEBxd0fEh9FExEsTe/4hWib25uO9Cc0FACjuyWiCbx4Qd0/o+YeoHXuLnIuI77b+zeZE5gIAFPde7ATD4xHx6u7//d0JPf8Q3S725n4Q6z/SOKS5AACFXYi9RxnnRx9/N5HnH6plY2/+7z6cyFwAgMLmR6na11XOr7d8fALPP1SHPcr46kTmAgAUNo+89p3k82st+wiI7OcfqtvF3t3RXFf5YewcOZ7CXACAovY7rd0+/X1uxM8/ZMveSf67WH/oDWkuAEBRb8X+dyHPb/j5wYiff8gO8xVGb0V/Rzyz5wIAFHQuDj6q2D51OsbnH7plTm8/Hk2gfxjr+wqqIc0FAChoM5Y/irWOX6TJfv6hW/aGnvaX76/rK6iGNBcAoKDfxeFOn47t+Ydu2diLaC5ZWNdyGtJcAIBiHo8mJA46Jfpk69+t8rq97OevYEixN6S5AADFzH8daJmvK5qfOl3l76dnP38FRzm9va6fqhzSXACAQu6OJiKW+YL2+ZeCr+qGkeznr2KZ2Ove0LOur54a0lwAgEIOe7d4++7zVdzkk/38VRzmK4zWvWyGNBcAoJD5TT2H+X7M+XV7q/j99Oznr2KZ2Hsvdi5BWPfRxSHNBQAAAAAAAAAAAAAAAAAAAAAAAAAAAADKeymaL/q+lDwXDmf+5fmzWPzl7O0vd5/a79kDAAMkPOsSngBAKcKzLuEJAJQiPOsSngBAKcKzLuEJAJQiPOsSngBAKcKzrnZ43m4ITwAgnfCsS3gCAKUIz7qEJwBQivCsyzWeAEApwrMu4QkAlCI86xKeAEAp7fA8aGxmTZB9CU8AoBThWZfwBABKEZ51CU8AAAAAAAAAAAAAAAAAAAAAANjr6ubm1tUrV2ZXr1yZXd3c3MqeD4dz6uaprdM3T89O3zw9O3XzlPUHAAyX8KxNeAIAZQjP2oQnAFCG8KxNeAIAZQjP2oQnAFCG8KxNeAIAZQjP2oQnAFCG8KxNeAIAZQjP2oQnAFCG8KxNeAIAZQjP2oQnAFCG8KxNeAIAZQjP2oQnAFCG8KxNeAIAZQjP2oQnAFCG8KxNeAIAZQjP2oQnAFDFyQfOn3/7U3fdNfvUXXfN7r/33nci4mT2pFjayY2vb7y98bmN2cbnNmYbX92w/gCAwfp+RMza44Hz59++urm51ffIXQxl3bL+Nr6+8fapm6e2+h65iwEAqOCX0QmXv/jsZ2efnHrvceQuhrJuWX8bD27M5qfe+xy5iwEAqOA30QmXP7/nnpTwdI3pkdyy/jYeyAlP15gCALdzNTrhcv+9977T62n2K1e2heeR3bL+Nr668U6fp9hP3zy9LTwBgGWk31zkrvpjSb+5yF31AMDSssMv+/mryw6/7OcHAArJDr/s568uO/yynx8AKCQ7/LKfv7rs8Mt+fgCgkOzwy37+6rLDL/v5AYBCssMv+/mryw6/7OcHAArJDr/s568uO/yynx8AKCQ7/LKfv7rs8Mt+fgCgkOzwy37+6rLDL/v5AYBCssMv+/mryw6/7OcHAArJDr/s568uO/yynx8AKCQ7/LKfv7rs8Mt+fgCgkGOG39Zxx+fvu2/7S5cuzb506dLs8/fdt72KxzzKcqjqmOF37GV94okT2ydfODk7+cLJ2YknTlh/AMD+jhmen4uIjyJiNpDxUUScOewyqOyY4Wn9AQD9WcGp7uciP1jm47kjzL+0FZzqtv4AgH6s6BrL/4gmHv4jVnO6dZnRfd7JWdE1ltYfALB+KwrPr8TeI1dfXNkE9/fFznN+pYfnHJwVhaf1BwCs3wrvKv+3aCLiF6uZ3YF+0Xq+f+vh+QZphXeVW38AwHqtMDzPRcSfoomJp1cywcWebj3Pn3afe5JWGJ7WHwCwXiv+Hs0XogmKDyPi08ee4K0+vfvY8+d5YQ3PUcaKv0fT+gMA1mcNX+D+22ii4kcreLyuH7Ue/7drePxS1vAF7tYfALAeawjPJ2LvTSN/vYLHnPvrzmM/scLHLmkN4Wn9AQDrsaafrPz3aOLi/67oMWP3seaP++8rfNyy1vSTldYfALB6awrP+2Pvka1vr+Axv915zPtX8JjlrSk8rT8AYPXWFJ4REf8YTWT8v4j4s2M81p/tPsb88f7x2LMbiTWFZ4T1BwCs2hrD839ExH9GExv/dIzH+qfW4/zn7mMTaw1P6w8AWK01hmdExN/F3tOrf3mEx/jLzmP83cpmNwJrDM8I6w8AWKU1h2dExBvRRMcbCf/9qK05PCOsPwBgVXoIz+Mc8VrFEbdR6yE8rT8AYDV6CM+Io13jt8prDEerh/CMsP4AgFXoKTyPclfzKu+qHq2ewtP6AwCOr6fwjDjc9ziu43skR6mn8Iyw/gCA4+oxPCOW/+Wadf1yzuj0GJ4R1h8AcBw9h+cyv9W9zt8KH52ew9P6AwCOrufwjIj4UTRR8tsFf//b1t//qIf5lNZzeEZYfwDAUSWE56cj4sNo4uSF1t+90PrzD3f/LQdICE/rDwA4moTwjIh4OppA+VNEnNsdf2r9+dM9zaW0hPCMsP4AgKNICs+IiF9EEyn/tjvm//sXPc6jtKTwjLD+AIDDSgzPL8bem1Da44s9zqO0xPC0/gCAw0kMz4iIn8St0fKTnudQWmJ4Rlh/AMBhJIfn/w7hcizJ4Wn9AQDLSwzPF2P/U7X/3OM8SksMT+sPADicpPD8n7E3VD6MvV/RM9v9N9xGUnhafwDA4SWF599GEyivRcRXdsfPW3/OEpLC0/oDAA5vIOE591rrz/+2p7mUNpDwnLP+AID9DeRU+2uxN1qcql3SQE61W38AwO0l3lz0z7H/zSkv9jiP0hJvLrL+AIDDSf46pUV3Rrsj+hCSv07J+gMAlpccnnHH63f8yx0v3zG74+U7Zne8fse/9P381SWHZ3z7W9/6l2997Wuzb33ta7Nvf+tb1h8AsL/s8MwOp+qyl1/29gMAFJIdDtnhVF328svefgCAQrLDITucqsteftnbDwBQSHY4ZIdTddnLL3v7AQAKyQ6H7HCqLnv5ZW8/AEAh2eGQHU7VZS+/7O0HACgkOxyyw6m67OWXvf0AAIVkh0N2OFWXvfyytx8AoJDscMgOp+qyl1/29gMAFJIdDtnhVF328svefgCAQrLDITucqsteftnbDwBQSHY4ZIdTddnLL3v7AQAKyQ6H7HCqLnv5ZW8/AEAh2eGQHU7VZS+/7O0HACgkOxyyw6m67OWXvf0AAIVkh0N2OFWXvfyytx9usTWAcTkizqz7hQJQUHY4ZIdTddnLL3v74RZbETEbyLgWYhSAtuxwyA6n6rKXX/b2wy2GFJ77xejltb16AIYtOxyyw6m67OWXvf1wi3Z4bkf/p9nfiJ24vF2AXo+Ii+tZBAAMVnY4ZIdTddnLL3v74Rbt8MxcH2di58jm7WL0+awJApAgOxyyw6m67OWXvf1wi6GE5yJnYic0Hf0EmKrscMgOp+qyl1/29sMthhyecxdjJzYd/QSYmuxwyA6n6rKXX/b2wy0qhOeco58AU5MdDtnhVF328svefrhFpfCMcPQTYFqywyE7nKrLXn7Z2w+3qBaec4uOfopPgLHJDofscKoue/llbz/comp4Riw++um0O8CYZIdDdjhVl738srcfblE5POeux95rPgEYi+xwaIfT6Zunt0/dPLVlLD9O3zy9nbn8nnrlG9vz7eepV75h/SWPE0+c2I764Xkx9h71fC53OgCszMDC0yg2Hn3z4dl8+3n0zYfT5zP1cfKFk+1gqxqeEXuv+fw4Is7mTgeAlcgOz7nsD2zjaEN4DmuMKDwjIm5E81pezp0KACsxlPDMPkVZdZx2qt1ojZGcap97LPaecn8sdzoAHNtQwpOj2Y3P2embbi4iIsZxc1Hby9G8nhu5UwHg2IRDbcKTjrGF59nYucZz/pqezp0OAMciHGoTnnSMLTwjIn4ezWt6LXkuAByHcKhNeNIxxvB8MJrX9N/JcwHgOIRDbcKTjjGGZ8ROcM5f14PJcwHgqIRDbcKTjrGG52vhOk+A+oRDbcKTjrGG59PhOk+A+oRDbcKTjrGGp+s8AcZAONQmPOkYa3hGuM4ToD7hUJvwpGPM4ek6T4DqhENtwpOOMYen6zwBqhMOtQlPOsYcnq7zBKhOONQmPOkYc3hGtK7zPPF/Trx06uaprTGM7IUK0BvhUJvwpGPs4fnJdZ4n/9fJ2Xzbrz6yFypAb4RDbcKTDuFZdDjyCUyCcKhNeNIx9vAc1an20zdPbwtPYFKEQ23Ck44xh+fobi7Kfv8C9E441Jb9wWX7GZwxh+fovk4p+/0L0DvhUFv2B5ftZ3DGHJ6j+wL57PcvQO+EQ23ZH1y2n8EZc3iO7iczs9+/AL0TDrVlf3DZfgZnrOE5uus7I/LfvwC9Ew61ZX9w2X4GZ6zhObrrOyPy378AvRMOtWV/cNl+Bmes4Tm66zsj8t+/AL0TDrVlf3DZfgZnrOE5uus7I/LfvwC9Ew61ZX9w2X4GZ4zhOcrrOyPy378AvRMOtWV/cNl+BmeM4fnzGOH1nRH571+A3gmH2rI/uGw/gzO28DwbER/HCK/vjMh//wL0TjiUdnLj6xtvb3xuY7bxuY3Zxlc33omIk31OwPYzOGMLz5ejeT03cqeyesITmBzhUNr3o/lQnkXEbOPrG2+funlqq6/x1Cvf2J5vP0+98o3tPp/buHWceOLEdownPB+Lvdv3Y7nTWT3hCUyO8Cztl9ENzwc3ZvMPsj7Go28+PJtvP4+++XCvz23cOk6+cLK9PVR/P9+I5rW8nDuV9RCewOQIz9J+E93wfEB4TnmMKDyfj+Z1fBw713qOjvAEJkd4lnY1uuH51Y13+jy161T7sMZITrVfjL3b9XO501kf4QlMjvAszc1FdI3h5qLr0byG66kzWTPhCUyOcKgt+4PL9jM4lcPzYuyNztnun41W9vsXoHfCobbsDy7bz+BUDc/2NZ3z8XzqjHqQ/f4F6J1wqC37g8v2MzjVwnPRUc5JRGdE/vsXoHfCobbsDy7bz+BUCs9FRzmvx8hPr7dlv38Beiccasv+4LL9DE6F8Jz0Uc627PcvQO+EQ23ZH1y2n8EZcnieCUc598h+/wL0TjjUlv3BZfsZnKGE55mIuLw7hzci4lrcGpyTPMrZlv3+BeidcKgt+4PL9jM47fDc3v3ffY6DItNRzo7s9y9A74RDbdkfXLafwWmH5xDHtdg5Ekrkv38Beiccasv+4LL9DM6QwvNaNEdCL8fO6Xdast+/AL0TDrVlf3DZfgan71Pri4bIXFL2+xegd8KhtuwPLtsPHF32+xegd8KhtuwPLtsPHF32+xegd8KhtuwPLtsPHF32+xegd8KhtuwPLtsPHF32+xegd8KhtuwPLtsPHF32+xegd8KhtuwPLtsPHF32+xegd8KhtuwPLtsPHF32+xegd8KhtuwPLtsPHF32+xegd8KhtuwPLtsPHF32+xegd8KhtuwPLtsPHF32+xegd8KhtuwPLtsPHF32+xegd8KhtuwPLtsPHF32+xegd8KhtuwPLtsPHF32+xegd8KhtuwPLtsPHF32+xegd8KhtuwPLtsPHF32+xegd8KhtuwPLtsPHF32+xegd8KhtuwPLtsPHF32+xegd8KhtuwPLtsPHF32+xegd8KhtuwPLtsPHF32+xegd8KhtuwPLtsPHF32+xegd8KhtuwPLtvP4GwNYFyOiDPrfqFjkP3+XaHsba49nl3zawWOQzjUlv3BZfsZnK2ImA1kXAsxeqDs9+8KvRL521t7/D4EKAyTcKgt+4PL9jM4QwrP/WL08tpefTHZ798Veibyty0BChUIh9qyP7hsP4PTDs/t6P805xuxE5e3C4LrEXFxPYugjuz37wo9FM26/UPknWZ/M3ZiU4DCUAmH2rI/uGw/g9MOz8z1cSZ2jmzeLkafz5rgEGS/f1foRET8MZr1+pnc6cSzsThAf5w5KSCEQ3XZH1y2n8EZSnguciZ2QtPRz13Z798Vezeadfp48lzmFgWoo5+QSTjUlv3BZfsZnCGH59zF2InNyR/9zH7/rtiLMdxt78fh6CcMg3CoLfuDy/YzOBXCc27yRz+z378r9lQ06/H15Lkssujop/iEvgmH2rI/uGw/g1MpPCMmfvQz+/27YuejWX8fJM/lIN2jn+IT+iQcasv+4LL9DE618JxbdPRz9PGZ/f5dgw+iWX/nk+dyEPEJWYRDbdkfXLafwakanhGLj36O+rR79vt3DV6PZt09lTyX2+nGpxuOoAcnHzh//u1P3XXX7FN33TW7/95734mIk9mTYnnZH1zCc3Aqh+fc9dh7zedoZb9/16C9/b2YPJdltOPz98lzgUn4fnRObz1w/vzbVzc3t4wa4ws3Htief3B94cYD273P4cqV7U/C88qV/p/f2DM+f99921E/PC/G3v3Sc7nTWZ92eJ6+eXr71M1TW5XHiasnfhrNens3efEuq33DkVPusGa/jE54/sVnPztrhYQx8PHomw/PP7Rmj775cPp8jNzxpUuX2u/nquEZsfeaz48j4mzudNajE57lx6n3T7W3vz/GzhfLD92z4XpP6M1vohOef37PPekfnsbyQ3ga7TGi8IyIuBHNa3k5dyrrlR2Mqxwb5zfa2+BDyYt2Wd3rPUd/YxtkuRqd8Lz/3nvfyT5daCw/nGo32mMkp9rnHou9+6fHcqezPtmnyFc5Nv5q41fRrLNnkhftYXTjc9Q3tkEWNxcVl31zwm587oTnppuLBmAMNxe1vRzN67mROxWWdCWadfbD5Lkc1vWYyI1tkEY41CY86RhbeJ6NnWs856/p6dzpsITvRLO+fpI8l8Pq3tjmek9YNeFQm/CkY2zhGRHx82he02vJc+H2nohmff0seS5H0f0xA/EJqyQcahOedIwxPB+M5jX9d/JcuL1Hov7p6u71npdzpwMjIhxqE550jDE8I3aCc/66HkyeCwe7EM26+nXyXI7j7Whex7XkucB4CIfahCcdYw3P18J1nlWcjWZdvZ88l+M4E3uPep7Jnc4gvBXN8ji34O8vtf7+pR7nRSXCoTbhScdYw/PpcJ1nFXdGs64+Sp7LcV0Lv+XeJjw5PuFQm/CkY6zh6TrPWj6KZn3dmTyX47gczevwW+7Ck1UQDrUJTzrGGp4RrvOs5P1o1lX1nztt/5b71I96Ck+OTzjUJjzpGHN4us6zjl9Hs64uJM/luNq/5T71o57Ck+MTDrUJTzrGHJ6u86zjejTr6pHcqaxE+6jnlH/HXXhyfMKhNuFJx5jD03WedfwsmnX1RPJcVqF91HMW0/0d93Z43m4ITxYTDrUJTzrGHJ4Rres8//6b33zp6ubmljG8ETs/lTnfDr+TucGs0PXYfU0b5zb+69TNU1tjHQcsA+HJ8QmH2oQnHWMPz0+u8/ybL3959sm2ZwxqRMQPo9kOr2RuMCu053fcT/7Dydl83zu2ccAyEJ4cn3CoTXjSITyN9BHCs/Q4YBm4xpPjEw61CU86xh6eTrUXGOFUe+lxwDIQnhyfcKhNeNIx5vB0c1Edbi4aJ+HJ8QmH2oQnHWMOT1+nVMf18HVKYyQ8OT7hUJvwpGPM4ekL5OvwBfLjJDw5PuFQm/CkY8zh6Scz6/CTmeMkPDk+4VCb8KRjrOHp+s5aPopmfd2ZPJfjcLQTVk041CY86RhreLq+s447o1lXHyXP5bgc7YRVEw61CU86xhqeru+s42w06+r95Lkcx/PhaCesnnCoTXjSMdbwdH1nHReiWVe/Tp7LUe35svhwtBNWRzjUJjzpGGN4ur6zlkeiWV/Xc6dyZNej/muAYRIOtQlPOsYYnj8P13dW8kQ06+tnyXM5ivYp9llM98viYT2EQ23Ck46xhefZiPg4XN9ZyXeiWV8/SZ7LYXVPsU/5y+JhPYRDbcKTjrGF58vRvJ4buVNhSVeiWWc/TJ7LYV0Pp9hhvYRDbYMKzytXtq9ubm4ZeePz9923HeMJz8di79Gnx3Knsz7Z280qx9kzZ34VzTp7JnnRHsaPwyl2WL+rm5vCs7CBhaeRPL506VL7g7P6+/lGNK/l5dyprFf2drPKcc+nP93eBh9KXrTL6kanU+ywLsKztuzwnMv+sDN2xojCs32Dx8dR/2cXFxrb/+P2wve+197+/hgRJ3KX8FLav040i50IBdZFeNY2mPAcwCk+YzSn2rs3eDyXO5316YTndvb2c9zxlUce+Wk06+3d5MW7rPavE4lOWLc9O75N4VnNUMKTwRjDzUXXYyI3eIxw/9ve/l5Mnssy2qfY/ToR9GGEO75JEZ50VA7Pi7E3Okd/g8cI97+vR7Punkqey+10r+v060TQhxHu+CZFeNJRNTy7X9o9iRs8Rrj//SCa9Xc+eS4H6UanU+zQlxHu+CZFeNJRLTwXHeWcRHRGjG7/ez6a9fdB8lwOIjoh08h2fJMjPOmoFJ6LjnJej5GfXm8b2f73qWjW4+vJc1nk2dh7I5HohAwj2/FNjvCko0J4TvooZ9vI9r8vxnC3ve5RTtEJWUa245sc4UnHkMPzTDjKucfI9r/vRrNOH0+ey9yio5y/DzcSQZ6R7fgmR3jSMZTwPBMRl3fn8EZEXItbg3OSRznbRrT/PRE7Xxg/X6+fyZ3OwuB0lBOGYEQ7vkkSnnS0w3N793/3OQ6KTEc5O0a0/30omnX7h+h/u5uPN2NxcDrKCUMxoh3fJAlPOtrhOcRxLXaOhBKj2v8+E/nb1qIhOGFoRrTjmyThSceQwvNaNEeiLsfO6XdaRrT//dfI394EJ1Qwoh3fJAlPOrYGMETmkka0/83e5tpDcMKQjWjHN0nCE+qy/wUmx46vNuEJddn/ApNjx1eb8IS67H+BybHjq014Ql32v8Dk2PHVJjyhLvtfYHLs+GoTnlCX/S8wOXZ8tQlPqMv+F5gcO77ahCfUZf8LTI4dX23CE+qy/wUmx46vNuEJddn/ApNjx1eb8IS67H+BybHjq014Ql32v8Dk2PHVJjyhLvtfYHLs+GoTnlCX/S8wOXZ8tQlPqMv+F5gcO77ahCfUZf8LTI4dX23CE+qy/wUmx46vNuEJddn/ApNjx1eb8IS67H+BybHjq014Ql32v8Dk2PHVJjzp2BrAuBwRZ9b9QsfA/heYHDu+2oQnHVsRMRvIuBZi9ED2v8Dk2PHVJjzpGFJ47hejl9f26oux/wUmx46vNuFJRzs8t6P/0+xvxE5c3i5Ar0fExfUsgjrsf4HJseOrTXjS0Q7PzO3hTOwc2bxdjD6fNcEhsP8FJseOrzbhScdQwnORM7ETmo5+7rL/BSbHjq824UnHkMNz7mLsxObkj37a/wKTY8dXm/Cko0J4zk3+6Kf9LzA5dny1CU86KoVnxMSPftr/ApNjx1eb8KSjWnjOLTr6Ofr4tP8FJseOrzbhSUfV8IxYfPRz1Kfd7X+BqTn5wPnzb3/qrrtmn7rrrtn99977TkSczJ4UyxOedFQOz7nrsfeaz9ESnsDUfD86p7ceOH/+7aubm1tGjfHUK9/YfvTNh2ePvvnw7KlXvrGdPR8jd3z+vvu2o354Xoy9+6XncqezPlc3N4UnMCm/jE54/sVnPzv7ZEdoGEap8aVLl9rv58oh077m8+OIOJs7nfUQnsDU/CY64fnn99yT/uFpGMbRxojCMyLiRjSv5eXcqayH8ASm5mp0wvP+e+99J/t0obH8cKrdaI+RnGqfeyz27p8ey53O6l3d3BSewKS4uag4NxfRMYabi9pejub13MidyuoJT2By7PhqE550jC08z8bONZ7z1/R07nRWy/4XmBw7vtqEJx1jC8+IiJ9H85peS57LStn/ApNjx1eb8KRjjOH5YDSv6b+T57JS9r/A5Njx1SY86RhjeEbsBOf8dT2YPJeVsf8FJseOrzbhScdYw/O1GOF1nva/wOTY8dUmPOkYa3g+HSO8ztP+F5gcO77ahCcdYw3PUV7naf8LTI4dX23Ck46xhmfECK/ztP8FJseOrzbhSceYw3N013na/wKTY8dXm/CkY8zhObrrPO1/gcmx46tNeNIx5vAc3XWe9r/A5Njx1SY86RhzeEa0rvP8+29+86Wrm5tbpceVK9sj3f+ei4hXF/z5W7Gz/jb7nc7kPRnNsp9FxIexs34uZU6KiRKetQlPOsYenp9c5/k3X/7y7JN91xjGuPa/822wS3j276Vo1sfvYmcd/K71Zy/lTY1JEp61CU86hGfBkb1Q10B4DsNmNEc4u0c3vxvNenq853kxZcKzNuFJx9jDc1yn2ndH9kJdA+E5DB/GzvL+7j5/Pz8a+lZvMwLhWZvwpGPM4Tm6m4tGaH6ErTvmR9va4Xkpdq4zbJ8GPihIz8VOKH3Y+m9ejaMdrVv0WG/F/oEWsXOd5Kud/+Z3u49zbsG/b8f3d2Pv6e1XW//Nhdi7HN67zWt6cvfftOfwg4i4e8FrnC/v7t/NXYrmiCj0Q3jWJjzpGHN4ju7rlEaoexPLW7vjwu7fz/9uHk4f7v5ZO6QWXXP4ZDTBt+x/s58LrceaX/PYfqxFR//a10m+t+C/+TBujbv23NrP1X4dj3deUztOu/F5d+xdtu8teLwLcThPHvCaYSz/fqcAAAsUSURBVD2EZ23Ck44xh+fovkB+xG53qn0eZO1Ye7L1d+2AOhdNXHWPiF5q/d2TS85tfnSx+1jtIG1H33xei8Ku/d90j5a2j/i253Z37D1q2l0O8/l1vxXgB9EEZ3sed8feuF1Wex7LLjs4PuFZm/CkY8zhObqfzByx24XnfoE0P4rYDqF5VC36eqaIJgyXja7u6f+2H+w+Tvv5N3f/bL/T8PMg7B51Peho7EGhuOj097nW4+13VHN+tHSZiLzQ+veOdtIv4Vmb8KRjrOHp+s5abhee+13LuejvFx2F3O/5ljnV3D7dv4q7uefXtXYDbr9T5u3/ZlFMz8Ozvfzmd6C/t8Q89gv0ufZR2ldj/+s/YT2EZ23Ck46xhqfrO2tZZXh2r2lcNA46itnVDrv5kcVXY+dI4aKbhBb994/vzrF9s9F+4bloTvNIXLQcFoVn+2uR9lsGyxzBbJ9e9/2d5BCetQlPOsYanq7vrGUd4bnMWPaXeLp31LdH95rLiJ3QfG+ff99neC4zDgrP7y7xb2C9hGdtwpOOsYan6ztrWUd4ruuU8OPRXNu5KN7aNz29t/tvvxs7gXh33P5U+yrD8wfLv6yF5rF90NdGwXoJz9qEJx1jDE/Xd9azyvBc5hrPVWn/mk/3+feLtT7Cc5lrPJcxX75+o508wrM24UnHGMPz5+H6zmpWGZ63+3Wd+R3f78Xtr9G8EM13Xx70WO253+40/n7XVq4yPNvz2m8e8y/E96tQDJvwrE140jG28DwbER+H6zurma+vbggeJTwvtB6ve/3luWiuvVz2usV5KC66lnNR5O53M8652Hud6DrDM1rPdbvfXXc0k2ETnqWd3Pj6xtsbn9uYbXxuY7bx1Y13IuJk9qRINbbwfDma13MjdyocwjwG57/W0/3losOEZ8Te6ywX/XLRe7H8NaDtsGvfJb7fLwC1b+zp/tLRh9HEavc0+KrD8+649TW35z2L23+H5+2WP6yf8Czt+9G5o3Hj6xtvn7p5asuY5jjxxIntGE94PhZ7t+/HcqfDIVyIvZE0vz7yqOEZ0fy+evsmoPd2/+1hbzy6sOCx9vvN84jFv48+/432u1t/3j7Cu+rwbM+l/RVS86+DWuZIp/Akn/As7ZfRDc8HN2bzU+/G9MbJF062t4fq7+cb0byWl3OnAsBKCM/SfhPd8HxAeE55jCg8n4/mdXwcO9d6AlCd8CztanTD86sb72Sf7jWcaj+mi7F3u34udzoArIzwLM3NRXSN4eai69G8huupMwFgtYRnbadu+jol9qgcnhdjb3TOdv8MgLEQnrUJTzqqhmf7ms75eD51RgCsnvCsTXjSUS08Fx3lFJ0AYyU8axOedFQKz0VHOa+H0+sA4yU8axOedFQIT0c5AaZKeNYmPOkYcnieCUc5AaZNeNYmPOkYSnieiYjLu3N4IyKuxa3B6SgnwNQIz9qEJx3t8Nze/d99joMi01FOgKkTnrUJTzra4TnEcS12joQCMEXCszbhSceQwvNaNEdCL8fO6XcApkx41iY86ej71PqiITIBWEx41iY8AYAyhGdtwhMAKEN41iY8AYAyhGdtwhMAKEN41iY8AYAyhGdtwhMAKEN41iY8AYAyhGdtwhMAKEN41iY8AYAyhGdtwhMAKEN41iY8AYAyhGdtwhMAKEN41iY8AYAyhGdtwhMAKEN41iY8AYAyhGdtwhMAKEN41iY8AYAyhGdtwhMAKEN41iY8AYAyhGdtwhMAKEN41iY8AYAyhGdtwhMAKEN41iY8AYAyhGdtwhMAKEN41iY8AYAyhGdtwhMAKEN41iY8AYAyhGdtwhMAKEN41iY8AYAyhGdtwhMAKEN41iY8AYAyhGdtwhMAKEN41iY8AYAyhGdtwhMAKEN41iY8AYAyhGdtwhMAKEN41iY8gQHYGtB4ds2vFTgO4Vmb8AQG4JWImA1o/D4EKAyT8KxNeAID8Ezkx6YAhQqEZ23CExiAh6KJvT9E3mn2N2MnNgUoDJXwrE14AgNwIiL+GE3ofSZ3OvFsLA7QH2dOCgjhWZ3wBAbi3WgC7/HkucwtClBHPyGT8KxNeAID8WI0cTe0fdGPw9FPGAbhWZvwBAbiqWii7vXkuSyy6Oin+IS+Cc/ahCcwEOejCboPkudykO7RT/EJfRKetQlPYEA+iCbozifP5SDiE7IIz9qEJzAgr0cTc08lz+V2uvHphiPog/CsTXgCA7IVTci9mDyXZbTj8/fJc4Fp2BOeV65sX93c3DLqjC/ceGB7Hp5fuPGA9WcYRtr4yiOP/DSakHs3+eNtWe0bjpxyh3W7urnZDk+j2Hj0zYdn8/B89M2H0+djGMZ0xwvf+1771PUfY+eL5Yfu2XC9J/Qve4dlHG0IT8MwhjTu+fSn2xH3UPJH27K613s+nzsdmIDsUzTG0YZT7YZhDGmcPXPmV9EE3DPJH22H0Y3Pi7nTARggNxcBA3Mlmnj7YfJcDut6NHO/njoTgCESnsDAfCeaePtJ8lwO62K43hNgf8ITGJgnogm3nyXP5SieD/EJsJjwBAbmkah/urp7vefl3OkADITwBAbmQjTB9uvkuRzH29G8jmvJcwEYBuEJDMzZaILt/eS5HMeZ2HvU80zudAbhrWiWx7kFf3+p9fcv9TgvoC/CExiYO6OJj4+S53Jc18JvubcJT5g64QkM0EfRBMidyXM5jsvht9zbhCdMnfAEBuj9aALkbPJcjqv9W+5TP+opPGHqhCcwQL+OJkAuJM/luNq/5T71o57CE6ZOeAIDdD2aAHkkdyor0T7qOeXfcReeMHXCExign0UTIE8kz2UV2kc9p/w77u3wvN0QnjBGwhMYoJ9EEyDfSZ7LqlyP3de0cW7jv07dPLU11nHAMhCeMHXCExigH0YTIFeS57Iqe37H/eQ/nJzN971jGwcsA+EJUyc8gQESnoXHAcvANZ4wdcITGCCn2guPA5aB8ISpE57AALm5aJyEJ0yd8AQG6Hr4OqUxEp4wdcITGCBfID9OwhOmTngCA+QnM8dJeMLUCU9ggD6KJkDuTJ7LcTjaCdAmPIGBuTOaWPsoeS7H5WgnQJvwBAbmbDSx9n7yXI7j+XC0E2Av4QkMzIVogu3XyXM5qj1fFh+OdgLsEJ7AwDwSTbBdz53KkV2P+q8BYPWEJzAwT0QTbT9LnstRtE+xT/nL4gFuJTyBgflONNH2k+S5HFb3FPuUvywe4FbCExiYK9GE2w+T53JY18MpdoD9tcPz9M3T26duntoyDMPIGht/tfGraOLtmeRd5GH8OJxiBzjYqZt7wtMwDCN1bJzfaMfbQ8m7yGV1o9MpdoCDZH/YGIZhnHr/VDve/hgRJ3L3jEtp/zrRLHYiFICDZJ9eMwzDOHH1xE+jCbh3k3eLy2r/OpHoBAAoYiuaiHsxeS7LaJ9i9+tEAACFvB5NyD2VPJfb6V7X6deJAAAK+SCakDufPJeDdKPTKXYAgELORxNyHyTP5SCiEwCguKeiibnXk+eyyLOx90Yi0QkAUNSL0QTd0H5FrXuUU3QCABT2bjRR93jyXOYWHeX8fbiRCACgrBOx84Xx87j7TO50Fgano5wAACPwUDRx94fYOdWeMd6MxcHpKCcAwEg8E7fG3hCG4AQAGJl/jfzIFJwAABOQdWp90RCcAAAAAAAAAAAAAAAAAAAAAAAAAAAAAAAAAAAAAAAAAAAAAAAAAAAAAAAAAAAAAAAAAAAAAAAAAAAAAAAAAAAAAAAAAAAAAAAAAAAAAAAAAAAAAAAAAAAAAAAAAAAAwKD9fwievAGRgSs5AAAAAElFTkSuQmCC">
            <a:extLst>
              <a:ext uri="{FF2B5EF4-FFF2-40B4-BE49-F238E27FC236}">
                <a16:creationId xmlns:a16="http://schemas.microsoft.com/office/drawing/2014/main" id="{AF9F241B-DE61-4F73-8C8B-41DD74FDE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1616085"/>
            <a:ext cx="638175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8EF7B667-8787-4C00-B27D-FC2AF92CA2C5}"/>
              </a:ext>
            </a:extLst>
          </p:cNvPr>
          <p:cNvCxnSpPr>
            <a:cxnSpLocks/>
          </p:cNvCxnSpPr>
          <p:nvPr/>
        </p:nvCxnSpPr>
        <p:spPr>
          <a:xfrm rot="-2700000" flipH="1">
            <a:off x="9205636" y="3079254"/>
            <a:ext cx="35932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919BF703-DEAD-4A9C-BDE0-D005397962F9}"/>
              </a:ext>
            </a:extLst>
          </p:cNvPr>
          <p:cNvCxnSpPr>
            <a:cxnSpLocks/>
          </p:cNvCxnSpPr>
          <p:nvPr/>
        </p:nvCxnSpPr>
        <p:spPr>
          <a:xfrm rot="-2700000" flipH="1">
            <a:off x="9205639" y="3877945"/>
            <a:ext cx="359328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A8E0DB35-3D79-4D6C-808C-502A7DA52C4C}"/>
              </a:ext>
            </a:extLst>
          </p:cNvPr>
          <p:cNvCxnSpPr>
            <a:cxnSpLocks/>
          </p:cNvCxnSpPr>
          <p:nvPr/>
        </p:nvCxnSpPr>
        <p:spPr>
          <a:xfrm rot="-2700000" flipH="1">
            <a:off x="9205637" y="4650920"/>
            <a:ext cx="359328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rostokąt: zaokrąglone rogi 28">
            <a:extLst>
              <a:ext uri="{FF2B5EF4-FFF2-40B4-BE49-F238E27FC236}">
                <a16:creationId xmlns:a16="http://schemas.microsoft.com/office/drawing/2014/main" id="{C88ACF50-FEF3-451A-B5E4-4F2FBCB1EB43}"/>
              </a:ext>
            </a:extLst>
          </p:cNvPr>
          <p:cNvSpPr/>
          <p:nvPr/>
        </p:nvSpPr>
        <p:spPr>
          <a:xfrm flipH="1">
            <a:off x="2481682" y="3157708"/>
            <a:ext cx="2716625" cy="625026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84A09139-686D-48CA-9778-E0D801B189D8}"/>
              </a:ext>
            </a:extLst>
          </p:cNvPr>
          <p:cNvCxnSpPr>
            <a:cxnSpLocks/>
          </p:cNvCxnSpPr>
          <p:nvPr/>
        </p:nvCxnSpPr>
        <p:spPr>
          <a:xfrm rot="-2700000" flipH="1">
            <a:off x="10685146" y="3861515"/>
            <a:ext cx="359328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rostokąt 30">
            <a:extLst>
              <a:ext uri="{FF2B5EF4-FFF2-40B4-BE49-F238E27FC236}">
                <a16:creationId xmlns:a16="http://schemas.microsoft.com/office/drawing/2014/main" id="{2434D735-9E96-4D6F-930A-08808BC419E4}"/>
              </a:ext>
            </a:extLst>
          </p:cNvPr>
          <p:cNvSpPr/>
          <p:nvPr/>
        </p:nvSpPr>
        <p:spPr>
          <a:xfrm>
            <a:off x="6359857" y="5375779"/>
            <a:ext cx="5334837" cy="1086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98DD923E-C0B4-4952-B9AF-F69962673DFD}"/>
              </a:ext>
            </a:extLst>
          </p:cNvPr>
          <p:cNvSpPr/>
          <p:nvPr/>
        </p:nvSpPr>
        <p:spPr>
          <a:xfrm>
            <a:off x="10219998" y="4815884"/>
            <a:ext cx="1681822" cy="805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36EC2793-844F-42F5-8B8C-C7CD624F22EE}"/>
                  </a:ext>
                </a:extLst>
              </p:cNvPr>
              <p:cNvSpPr/>
              <p:nvPr/>
            </p:nvSpPr>
            <p:spPr>
              <a:xfrm>
                <a:off x="5769307" y="7610075"/>
                <a:ext cx="3710311" cy="601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= 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36EC2793-844F-42F5-8B8C-C7CD624F2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07" y="7610075"/>
                <a:ext cx="3710311" cy="601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E29B277-83F2-4FA8-B1A3-E670BAC4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33055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9" grpId="0" animBg="1"/>
      <p:bldP spid="29" grpId="1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F47068C2-1E55-45DF-878F-7097B9F9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 dirty="0"/>
              <a:t>Boolean algebra laws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ymbol zastępczy zawartości 5">
                <a:extLst>
                  <a:ext uri="{FF2B5EF4-FFF2-40B4-BE49-F238E27FC236}">
                    <a16:creationId xmlns:a16="http://schemas.microsoft.com/office/drawing/2014/main" id="{DE10ADCB-F25F-4930-B76F-98938061A4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8043" y="1651456"/>
                <a:ext cx="5181600" cy="4399662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i="1" noProof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∙1=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+1=1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noProof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6" name="Symbol zastępczy zawartości 5">
                <a:extLst>
                  <a:ext uri="{FF2B5EF4-FFF2-40B4-BE49-F238E27FC236}">
                    <a16:creationId xmlns:a16="http://schemas.microsoft.com/office/drawing/2014/main" id="{DE10ADCB-F25F-4930-B76F-98938061A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8043" y="1651456"/>
                <a:ext cx="5181600" cy="43996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BBF0143-9195-4519-8B4D-0B5E3E2985E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522357" y="1651456"/>
                <a:ext cx="5181600" cy="4399662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noProof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+0=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∙0=0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noProof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noProof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noProof="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7" name="Symbol zastępczy zawartości 6">
                <a:extLst>
                  <a:ext uri="{FF2B5EF4-FFF2-40B4-BE49-F238E27FC236}">
                    <a16:creationId xmlns:a16="http://schemas.microsoft.com/office/drawing/2014/main" id="{5BBF0143-9195-4519-8B4D-0B5E3E298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22357" y="1651456"/>
                <a:ext cx="5181600" cy="439966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ymbol zastępczy zawartości 5">
                <a:extLst>
                  <a:ext uri="{FF2B5EF4-FFF2-40B4-BE49-F238E27FC236}">
                    <a16:creationId xmlns:a16="http://schemas.microsoft.com/office/drawing/2014/main" id="{A308258C-B4AA-4C3F-B1DF-E8717259AC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043" y="5905978"/>
                <a:ext cx="5181600" cy="8225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l-PL" sz="2000" dirty="0"/>
                  <a:t>Distributivity of </a:t>
                </a: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pl-PL" sz="2000" dirty="0"/>
                  <a:t> over </a:t>
                </a: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br>
                  <a:rPr lang="pl-PL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l-P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pl-PL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1" name="Symbol zastępczy zawartości 5">
                <a:extLst>
                  <a:ext uri="{FF2B5EF4-FFF2-40B4-BE49-F238E27FC236}">
                    <a16:creationId xmlns:a16="http://schemas.microsoft.com/office/drawing/2014/main" id="{A308258C-B4AA-4C3F-B1DF-E8717259A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3" y="5905978"/>
                <a:ext cx="5181600" cy="822544"/>
              </a:xfrm>
              <a:prstGeom prst="rect">
                <a:avLst/>
              </a:prstGeom>
              <a:blipFill>
                <a:blip r:embed="rId5"/>
                <a:stretch>
                  <a:fillRect t="-814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ymbol zastępczy zawartości 5">
                <a:extLst>
                  <a:ext uri="{FF2B5EF4-FFF2-40B4-BE49-F238E27FC236}">
                    <a16:creationId xmlns:a16="http://schemas.microsoft.com/office/drawing/2014/main" id="{36F7C3AA-DE34-4DA2-A441-B6A8E7D3F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3286" y="1651456"/>
                <a:ext cx="1705429" cy="6930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pl-P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3" name="Symbol zastępczy zawartości 5">
                <a:extLst>
                  <a:ext uri="{FF2B5EF4-FFF2-40B4-BE49-F238E27FC236}">
                    <a16:creationId xmlns:a16="http://schemas.microsoft.com/office/drawing/2014/main" id="{36F7C3AA-DE34-4DA2-A441-B6A8E7D3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86" y="1651456"/>
                <a:ext cx="1705429" cy="693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ymbol zastępczy zawartości 5">
                <a:extLst>
                  <a:ext uri="{FF2B5EF4-FFF2-40B4-BE49-F238E27FC236}">
                    <a16:creationId xmlns:a16="http://schemas.microsoft.com/office/drawing/2014/main" id="{02BEB25E-E214-455C-A8EC-E38A7444A1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2357" y="5905978"/>
                <a:ext cx="5181600" cy="8225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l-PL" sz="2000" dirty="0"/>
                  <a:t>Distributivity of </a:t>
                </a:r>
                <a14:m>
                  <m:oMath xmlns:m="http://schemas.openxmlformats.org/officeDocument/2006/math">
                    <m:r>
                      <a:rPr lang="pl-PL" sz="20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l-PL" sz="2000" dirty="0"/>
                  <a:t> </a:t>
                </a:r>
                <a:r>
                  <a:rPr lang="pl-PL" sz="2000" dirty="0" err="1"/>
                  <a:t>over</a:t>
                </a:r>
                <a:r>
                  <a:rPr lang="pl-PL" sz="2000" dirty="0"/>
                  <a:t> </a:t>
                </a: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endParaRPr lang="pl-PL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l-P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pl-PL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5" name="Symbol zastępczy zawartości 5">
                <a:extLst>
                  <a:ext uri="{FF2B5EF4-FFF2-40B4-BE49-F238E27FC236}">
                    <a16:creationId xmlns:a16="http://schemas.microsoft.com/office/drawing/2014/main" id="{02BEB25E-E214-455C-A8EC-E38A7444A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357" y="5905978"/>
                <a:ext cx="5181600" cy="822544"/>
              </a:xfrm>
              <a:prstGeom prst="rect">
                <a:avLst/>
              </a:prstGeom>
              <a:blipFill>
                <a:blip r:embed="rId7"/>
                <a:stretch>
                  <a:fillRect t="-814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rostokąt 15">
            <a:extLst>
              <a:ext uri="{FF2B5EF4-FFF2-40B4-BE49-F238E27FC236}">
                <a16:creationId xmlns:a16="http://schemas.microsoft.com/office/drawing/2014/main" id="{88454278-EE47-449E-BC4A-4830AC63C8D6}"/>
              </a:ext>
            </a:extLst>
          </p:cNvPr>
          <p:cNvSpPr/>
          <p:nvPr/>
        </p:nvSpPr>
        <p:spPr>
          <a:xfrm>
            <a:off x="5203320" y="3499163"/>
            <a:ext cx="1785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 err="1"/>
              <a:t>commutativity</a:t>
            </a:r>
            <a:r>
              <a:rPr lang="pl-PL" sz="2000" dirty="0"/>
              <a:t> 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9FDC59CF-CAA8-4351-BA6F-026D126AAC70}"/>
              </a:ext>
            </a:extLst>
          </p:cNvPr>
          <p:cNvSpPr/>
          <p:nvPr/>
        </p:nvSpPr>
        <p:spPr>
          <a:xfrm>
            <a:off x="5571241" y="2121073"/>
            <a:ext cx="1049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 err="1"/>
              <a:t>identity</a:t>
            </a:r>
            <a:r>
              <a:rPr lang="pl-PL" sz="2000" dirty="0"/>
              <a:t> 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9D7EA3B4-587D-4154-AFC7-77C735ADFB26}"/>
              </a:ext>
            </a:extLst>
          </p:cNvPr>
          <p:cNvSpPr/>
          <p:nvPr/>
        </p:nvSpPr>
        <p:spPr>
          <a:xfrm>
            <a:off x="5341210" y="2579961"/>
            <a:ext cx="1509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 err="1"/>
              <a:t>annihilation</a:t>
            </a:r>
            <a:r>
              <a:rPr lang="pl-PL" sz="2000" dirty="0"/>
              <a:t> 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A4DCE873-F3A9-4B71-91D6-53C3FB282832}"/>
              </a:ext>
            </a:extLst>
          </p:cNvPr>
          <p:cNvSpPr/>
          <p:nvPr/>
        </p:nvSpPr>
        <p:spPr>
          <a:xfrm>
            <a:off x="5047668" y="3048919"/>
            <a:ext cx="2096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 err="1"/>
              <a:t>complementation</a:t>
            </a:r>
            <a:r>
              <a:rPr lang="pl-PL" sz="2000" dirty="0"/>
              <a:t> 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1F9EF683-02AC-4C87-9EE6-352F9D8EC34D}"/>
              </a:ext>
            </a:extLst>
          </p:cNvPr>
          <p:cNvSpPr/>
          <p:nvPr/>
        </p:nvSpPr>
        <p:spPr>
          <a:xfrm>
            <a:off x="5367660" y="3962378"/>
            <a:ext cx="1456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 err="1"/>
              <a:t>associativity</a:t>
            </a:r>
            <a:endParaRPr lang="pl-PL" sz="2000" dirty="0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248C2D20-DBBD-47ED-BC79-67F872FF0DED}"/>
              </a:ext>
            </a:extLst>
          </p:cNvPr>
          <p:cNvSpPr/>
          <p:nvPr/>
        </p:nvSpPr>
        <p:spPr>
          <a:xfrm>
            <a:off x="5313350" y="4433438"/>
            <a:ext cx="1565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 err="1"/>
              <a:t>idempotence</a:t>
            </a:r>
            <a:endParaRPr lang="pl-PL" sz="2000" dirty="0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FB0449E2-91A8-4952-87CC-BA4717B427F3}"/>
              </a:ext>
            </a:extLst>
          </p:cNvPr>
          <p:cNvSpPr/>
          <p:nvPr/>
        </p:nvSpPr>
        <p:spPr>
          <a:xfrm>
            <a:off x="5090276" y="4902533"/>
            <a:ext cx="2011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/>
              <a:t>De </a:t>
            </a:r>
            <a:r>
              <a:rPr lang="pl-PL" sz="2000" dirty="0" err="1"/>
              <a:t>Morgan’s</a:t>
            </a:r>
            <a:r>
              <a:rPr lang="pl-PL" sz="2000" dirty="0"/>
              <a:t> </a:t>
            </a:r>
            <a:r>
              <a:rPr lang="pl-PL" sz="2000" dirty="0" err="1"/>
              <a:t>laws</a:t>
            </a:r>
            <a:endParaRPr lang="pl-PL" sz="2000" dirty="0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77087A5D-B2E8-4A59-BD44-8AE163C55CEC}"/>
              </a:ext>
            </a:extLst>
          </p:cNvPr>
          <p:cNvSpPr/>
          <p:nvPr/>
        </p:nvSpPr>
        <p:spPr>
          <a:xfrm>
            <a:off x="5438223" y="5352777"/>
            <a:ext cx="13155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dirty="0" err="1"/>
              <a:t>absorption</a:t>
            </a:r>
            <a:endParaRPr lang="pl-PL" sz="2000" dirty="0"/>
          </a:p>
        </p:txBody>
      </p:sp>
      <p:sp>
        <p:nvSpPr>
          <p:cNvPr id="2" name="Symbol zastępczy stopki 1">
            <a:extLst>
              <a:ext uri="{FF2B5EF4-FFF2-40B4-BE49-F238E27FC236}">
                <a16:creationId xmlns:a16="http://schemas.microsoft.com/office/drawing/2014/main" id="{B10A33A5-4ED4-4C9D-9D7A-8ACB6CE6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IDS © 2020</a:t>
            </a:r>
          </a:p>
        </p:txBody>
      </p:sp>
    </p:spTree>
    <p:extLst>
      <p:ext uri="{BB962C8B-B14F-4D97-AF65-F5344CB8AC3E}">
        <p14:creationId xmlns:p14="http://schemas.microsoft.com/office/powerpoint/2010/main" val="307359795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zerwonofioletowy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FE2A8911764E4F87E863E0B0681FB4" ma:contentTypeVersion="6" ma:contentTypeDescription="Utwórz nowy dokument." ma:contentTypeScope="" ma:versionID="d4f343a4821455e76346d63d687f873e">
  <xsd:schema xmlns:xsd="http://www.w3.org/2001/XMLSchema" xmlns:xs="http://www.w3.org/2001/XMLSchema" xmlns:p="http://schemas.microsoft.com/office/2006/metadata/properties" xmlns:ns2="a2bd7666-f871-4ef1-82cb-7e76706d533a" targetNamespace="http://schemas.microsoft.com/office/2006/metadata/properties" ma:root="true" ma:fieldsID="8760dfeecd344384d9cd9f7464e96b0b" ns2:_="">
    <xsd:import namespace="a2bd7666-f871-4ef1-82cb-7e76706d53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d7666-f871-4ef1-82cb-7e76706d53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AA628D-DBA1-449F-96D6-051D98E98EE4}"/>
</file>

<file path=customXml/itemProps2.xml><?xml version="1.0" encoding="utf-8"?>
<ds:datastoreItem xmlns:ds="http://schemas.openxmlformats.org/officeDocument/2006/customXml" ds:itemID="{AB285BD2-7CD5-45FD-9ECB-A838A61D597D}"/>
</file>

<file path=customXml/itemProps3.xml><?xml version="1.0" encoding="utf-8"?>
<ds:datastoreItem xmlns:ds="http://schemas.openxmlformats.org/officeDocument/2006/customXml" ds:itemID="{56FA915F-F18C-4216-997E-787774F6F945}"/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4059</Words>
  <Application>Microsoft Office PowerPoint</Application>
  <PresentationFormat>Panoramiczny</PresentationFormat>
  <Paragraphs>3074</Paragraphs>
  <Slides>43</Slides>
  <Notes>37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Motyw pakietu Office</vt:lpstr>
      <vt:lpstr>Introduction to Digital Systems</vt:lpstr>
      <vt:lpstr>Combinational Logic</vt:lpstr>
      <vt:lpstr>Prezentacja programu PowerPoint</vt:lpstr>
      <vt:lpstr>The idea of the Binary Adder</vt:lpstr>
      <vt:lpstr>What will we do?</vt:lpstr>
      <vt:lpstr>Truth Table + Sum of Products: AND</vt:lpstr>
      <vt:lpstr>Truth Table + Sum of Products: OR</vt:lpstr>
      <vt:lpstr>Truth Table + Sum of Products: OR</vt:lpstr>
      <vt:lpstr>Boolean algebra laws</vt:lpstr>
      <vt:lpstr>Truth Table + Product of Sums: OR</vt:lpstr>
      <vt:lpstr>Truth Table + Product of Sums : AND</vt:lpstr>
      <vt:lpstr>Logic gates</vt:lpstr>
      <vt:lpstr>Prezentacja programu PowerPoint</vt:lpstr>
      <vt:lpstr>Half adder</vt:lpstr>
      <vt:lpstr>Full adder</vt:lpstr>
      <vt:lpstr>Full adder</vt:lpstr>
      <vt:lpstr>4-bit bin2bcd</vt:lpstr>
      <vt:lpstr>4-bit bin2bcd</vt:lpstr>
      <vt:lpstr>4-bit bin2bcd</vt:lpstr>
      <vt:lpstr>4-bit bin2bcd</vt:lpstr>
      <vt:lpstr>4-bit bin2bcd</vt:lpstr>
      <vt:lpstr>4-bit bin2bcd</vt:lpstr>
      <vt:lpstr>4-bit bin2bcd</vt:lpstr>
      <vt:lpstr>Prezentacja programu PowerPoint</vt:lpstr>
      <vt:lpstr>What have we already learned?</vt:lpstr>
      <vt:lpstr>4-bit bin2bcd</vt:lpstr>
      <vt:lpstr>4-bit bin2bcd</vt:lpstr>
      <vt:lpstr>4-bit bin2bcd</vt:lpstr>
      <vt:lpstr>Karnaugh map</vt:lpstr>
      <vt:lpstr>Karnaugh map</vt:lpstr>
      <vt:lpstr>4-bit bin2bcd K-map</vt:lpstr>
      <vt:lpstr>4-bit bin2bcd K-map</vt:lpstr>
      <vt:lpstr>4-bit bin2bcd K-map</vt:lpstr>
      <vt:lpstr>4-bit bin2bcd K-map</vt:lpstr>
      <vt:lpstr>4-bit bin2bcd K-map</vt:lpstr>
      <vt:lpstr>Prezentacja programu PowerPoint</vt:lpstr>
      <vt:lpstr>7 segment LED display (common cathode)</vt:lpstr>
      <vt:lpstr>Driver</vt:lpstr>
      <vt:lpstr>7 segment LED driver </vt:lpstr>
      <vt:lpstr>7 segment LED driver</vt:lpstr>
      <vt:lpstr>7 segment LED driver</vt:lpstr>
      <vt:lpstr>7 segment LED driver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Digital Systems</dc:title>
  <dc:creator>Kalisiak Michał (DOKT)</dc:creator>
  <cp:lastModifiedBy>Kalisiak Michał (DOKT)</cp:lastModifiedBy>
  <cp:revision>9</cp:revision>
  <dcterms:created xsi:type="dcterms:W3CDTF">2020-05-01T02:50:44Z</dcterms:created>
  <dcterms:modified xsi:type="dcterms:W3CDTF">2020-05-01T03:20:49Z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0x01010086FE2A8911764E4F87E863E0B0681FB4</vt:lpwstr>
  </property>
</Properties>
</file>